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2"/>
    <p:restoredTop sz="94671"/>
  </p:normalViewPr>
  <p:slideViewPr>
    <p:cSldViewPr snapToGrid="0" snapToObjects="1">
      <p:cViewPr>
        <p:scale>
          <a:sx n="26" d="100"/>
          <a:sy n="26" d="100"/>
        </p:scale>
        <p:origin x="1784" y="-14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32049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28" y="464533"/>
            <a:ext cx="28614812" cy="4324261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SCORE Network: Building a Shiny App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Abigail Sikora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383115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Funded by the National Science Foundation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Acquires, cleans, manipulates, and documents sports data to create educational resources for data science and statistics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15421146" y="26070451"/>
            <a:ext cx="125847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The student will understand the structure and components of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 They will create an interactive visualization with dynamic outputs on their own by integrating R packages and following the steps of the worksheet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They will interpret outputs from the Shiny App and report what they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27975011" y="5824601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Worksheet 1</a:t>
            </a:r>
            <a:endParaRPr lang="en-US" sz="6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317700" y="5938445"/>
            <a:ext cx="1125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NCAA Women’s Basketball</a:t>
            </a:r>
            <a:endParaRPr lang="en-US" sz="6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032768" y="12218162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98848" y="9856762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What is a Module?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Supplies data file and source, (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herhoops.com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43146" y="24551731"/>
            <a:ext cx="67995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The module contains class handouts and worksheet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00298" y="28256140"/>
            <a:ext cx="649705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21147" y="14395195"/>
            <a:ext cx="12849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Who is Caitlin Clark?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6E425-FF8B-D8FF-DAFA-30A49379DCC9}"/>
              </a:ext>
            </a:extLst>
          </p:cNvPr>
          <p:cNvSpPr txBox="1"/>
          <p:nvPr/>
        </p:nvSpPr>
        <p:spPr>
          <a:xfrm>
            <a:off x="17803470" y="13795945"/>
            <a:ext cx="807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https://media.cnn.com/api/v1/images/stellar/prod/240215172544-01b-caitlin-clark-celebrates-record-021524.jpg?c=original</a:t>
            </a:r>
          </a:p>
        </p:txBody>
      </p:sp>
      <p:pic>
        <p:nvPicPr>
          <p:cNvPr id="1026" name="Picture 2" descr="Caitlin Clark: Iowa's NCAA record-breaking basketball supernova who  everyone is talking about | CNN">
            <a:extLst>
              <a:ext uri="{FF2B5EF4-FFF2-40B4-BE49-F238E27FC236}">
                <a16:creationId xmlns:a16="http://schemas.microsoft.com/office/drawing/2014/main" id="{0C56D618-2995-95B5-729F-1C12B066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283" y="7193365"/>
            <a:ext cx="8814791" cy="65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61576E8C-C74D-2DCE-3021-B62AD162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245" y="18151050"/>
            <a:ext cx="12584761" cy="6070622"/>
          </a:xfrm>
          <a:prstGeom prst="rect">
            <a:avLst/>
          </a:prstGeom>
        </p:spPr>
      </p:pic>
      <p:pic>
        <p:nvPicPr>
          <p:cNvPr id="20" name="Picture 19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9113DC67-4921-3DF8-E838-F367642E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214" y="11653539"/>
            <a:ext cx="7149095" cy="5230322"/>
          </a:xfrm>
          <a:prstGeom prst="rect">
            <a:avLst/>
          </a:prstGeom>
        </p:spPr>
      </p:pic>
      <p:pic>
        <p:nvPicPr>
          <p:cNvPr id="32" name="Picture 31" descr="A screenshot of a data&#10;&#10;AI-generated content may be incorrect.">
            <a:extLst>
              <a:ext uri="{FF2B5EF4-FFF2-40B4-BE49-F238E27FC236}">
                <a16:creationId xmlns:a16="http://schemas.microsoft.com/office/drawing/2014/main" id="{95A84A3A-056E-2A45-EE2F-6B941C91D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98" y="17451135"/>
            <a:ext cx="6794248" cy="6049790"/>
          </a:xfrm>
          <a:prstGeom prst="rect">
            <a:avLst/>
          </a:prstGeom>
        </p:spPr>
      </p:pic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1B94A0-9AE6-27E0-05E8-CA89D19C8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254" y="23747148"/>
            <a:ext cx="6497055" cy="5869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2F605-7B39-3E7A-2FA0-96C491F74F99}"/>
              </a:ext>
            </a:extLst>
          </p:cNvPr>
          <p:cNvSpPr txBox="1"/>
          <p:nvPr/>
        </p:nvSpPr>
        <p:spPr>
          <a:xfrm>
            <a:off x="15421147" y="15355929"/>
            <a:ext cx="125847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Standout college basketball player for the Iowa Hawkeyes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Known for elite scoring, deep threes, and playmaking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NCAA’s all-time leading scorer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Two-time National Player of the Year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Inspired a new generation with her style and competitiveness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D1F6F-3415-FCD1-B478-7B07C213309A}"/>
              </a:ext>
            </a:extLst>
          </p:cNvPr>
          <p:cNvSpPr txBox="1"/>
          <p:nvPr/>
        </p:nvSpPr>
        <p:spPr>
          <a:xfrm>
            <a:off x="29644698" y="30473388"/>
            <a:ext cx="141844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Link to Shiny App:</a:t>
            </a:r>
          </a:p>
          <a:p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https://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stlawu.shinyapps.io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caitlin_clark_shiny_example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B7910-C299-3621-0A29-0106C69DB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72078" y="19479901"/>
            <a:ext cx="8179111" cy="6245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42785C-6C9A-5021-F357-AAB0BF7429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1541" y="7982864"/>
            <a:ext cx="8044875" cy="66562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95D1EA-F015-D187-21FF-D4A123F8D4FD}"/>
              </a:ext>
            </a:extLst>
          </p:cNvPr>
          <p:cNvSpPr txBox="1"/>
          <p:nvPr/>
        </p:nvSpPr>
        <p:spPr>
          <a:xfrm>
            <a:off x="29955823" y="7322248"/>
            <a:ext cx="4247497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Student will follow along and run  a simple Shiny app to see how UI and server work</a:t>
            </a:r>
          </a:p>
          <a:p>
            <a:r>
              <a:rPr lang="en-US" sz="4200" u="sng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Steps: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Add a dropdown and outputs to display dataset info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Interact with the app and describe how it responds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46967-F2B0-C6CE-EF16-D3D3E4BB5B7B}"/>
              </a:ext>
            </a:extLst>
          </p:cNvPr>
          <p:cNvSpPr txBox="1"/>
          <p:nvPr/>
        </p:nvSpPr>
        <p:spPr>
          <a:xfrm>
            <a:off x="33928473" y="16534704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Worksheet</a:t>
            </a:r>
            <a:r>
              <a:rPr lang="en-US" sz="6600" dirty="0">
                <a:solidFill>
                  <a:schemeClr val="bg1"/>
                </a:solidFill>
                <a:latin typeface="Sagona Book" panose="02020503050505020204" pitchFamily="18" charset="0"/>
              </a:rPr>
              <a:t> </a:t>
            </a:r>
            <a:r>
              <a:rPr lang="en-US" sz="6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2</a:t>
            </a:r>
            <a:endParaRPr lang="en-US" sz="6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236E1-29D8-B503-A11E-C85B49C80BEB}"/>
              </a:ext>
            </a:extLst>
          </p:cNvPr>
          <p:cNvSpPr txBox="1"/>
          <p:nvPr/>
        </p:nvSpPr>
        <p:spPr>
          <a:xfrm>
            <a:off x="29959562" y="24687422"/>
            <a:ext cx="10785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Load and clean Caitlin Clark’s game stats for use in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Build a UI with dropdowns and checkboxes to select stats and seasons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Write server code to generate a bar plot based on user selections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7429</TotalTime>
  <Words>339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Palatino</vt:lpstr>
      <vt:lpstr>Sagona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Sikora</cp:lastModifiedBy>
  <cp:revision>125</cp:revision>
  <dcterms:created xsi:type="dcterms:W3CDTF">2018-04-09T17:46:55Z</dcterms:created>
  <dcterms:modified xsi:type="dcterms:W3CDTF">2025-04-15T14:04:48Z</dcterms:modified>
</cp:coreProperties>
</file>