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4"/>
    <p:restoredTop sz="94671"/>
  </p:normalViewPr>
  <p:slideViewPr>
    <p:cSldViewPr snapToGrid="0" snapToObjects="1">
      <p:cViewPr varScale="1">
        <p:scale>
          <a:sx n="26" d="100"/>
          <a:sy n="26" d="100"/>
        </p:scale>
        <p:origin x="163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4/14/24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34773" y="-2122717"/>
            <a:ext cx="7511177" cy="9720347"/>
          </a:xfrm>
          <a:prstGeom prst="rect">
            <a:avLst/>
          </a:prstGeom>
        </p:spPr>
      </p:pic>
      <p:grpSp>
        <p:nvGrpSpPr>
          <p:cNvPr id="4" name="Group 3">
            <a:extLst>
              <a:ext uri="{FF2B5EF4-FFF2-40B4-BE49-F238E27FC236}">
                <a16:creationId xmlns:a16="http://schemas.microsoft.com/office/drawing/2014/main" id="{946A9E0E-456F-B74C-C7D6-3BE17231C16C}"/>
              </a:ext>
            </a:extLst>
          </p:cNvPr>
          <p:cNvGrpSpPr/>
          <p:nvPr/>
        </p:nvGrpSpPr>
        <p:grpSpPr>
          <a:xfrm>
            <a:off x="7580636" y="858068"/>
            <a:ext cx="28680127" cy="4342727"/>
            <a:chOff x="7580636" y="858068"/>
            <a:chExt cx="28680127" cy="4342727"/>
          </a:xfrm>
        </p:grpSpPr>
        <p:sp>
          <p:nvSpPr>
            <p:cNvPr id="2" name="Rectangle 1">
              <a:extLst>
                <a:ext uri="{FF2B5EF4-FFF2-40B4-BE49-F238E27FC236}">
                  <a16:creationId xmlns:a16="http://schemas.microsoft.com/office/drawing/2014/main" id="{BFD73810-67DA-4C39-9F1A-0E666D0D3CC2}"/>
                </a:ext>
              </a:extLst>
            </p:cNvPr>
            <p:cNvSpPr/>
            <p:nvPr/>
          </p:nvSpPr>
          <p:spPr>
            <a:xfrm>
              <a:off x="7580636" y="858068"/>
              <a:ext cx="28680127" cy="3770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 name="Text Box 7">
              <a:extLst>
                <a:ext uri="{FF2B5EF4-FFF2-40B4-BE49-F238E27FC236}">
                  <a16:creationId xmlns:a16="http://schemas.microsoft.com/office/drawing/2014/main" id="{956E58CB-4F23-C1A8-B1DA-E428A15D8015}"/>
                </a:ext>
              </a:extLst>
            </p:cNvPr>
            <p:cNvSpPr txBox="1">
              <a:spLocks noChangeArrowheads="1"/>
            </p:cNvSpPr>
            <p:nvPr/>
          </p:nvSpPr>
          <p:spPr bwMode="auto">
            <a:xfrm>
              <a:off x="8566122" y="858068"/>
              <a:ext cx="26558194" cy="4342727"/>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9600" b="1" dirty="0">
                  <a:solidFill>
                    <a:srgbClr val="C00000"/>
                  </a:solidFill>
                  <a:latin typeface="Garamond" panose="02020404030301010803" pitchFamily="18" charset="0"/>
                  <a:cs typeface="Times New Roman" panose="02020603050405020304" pitchFamily="18" charset="0"/>
                </a:rPr>
                <a:t>Your Title Here</a:t>
              </a:r>
            </a:p>
            <a:p>
              <a:pPr algn="ctr"/>
              <a:r>
                <a:rPr lang="en-US" altLang="en-US" sz="7260" dirty="0">
                  <a:solidFill>
                    <a:srgbClr val="C00000"/>
                  </a:solidFill>
                  <a:latin typeface="Garamond" panose="02020404030301010803" pitchFamily="18" charset="0"/>
                  <a:cs typeface="Times New Roman" panose="02020603050405020304" pitchFamily="18" charset="0"/>
                </a:rPr>
                <a:t>Matthew Maslow (Data Science)</a:t>
              </a:r>
            </a:p>
            <a:p>
              <a:pPr algn="ctr"/>
              <a:r>
                <a:rPr lang="en-US" altLang="en-US" sz="7260" dirty="0">
                  <a:solidFill>
                    <a:srgbClr val="C00000"/>
                  </a:solidFill>
                  <a:latin typeface="Garamond" panose="02020404030301010803" pitchFamily="18" charset="0"/>
                  <a:cs typeface="Times New Roman" panose="02020603050405020304" pitchFamily="18" charset="0"/>
                </a:rPr>
                <a:t>Advisor: Professor Ivan Ramler (Data Science/Statistics)</a:t>
              </a:r>
            </a:p>
            <a:p>
              <a:pPr algn="ctr"/>
              <a:endParaRPr lang="en-US" altLang="en-US" sz="3500" b="1" dirty="0">
                <a:solidFill>
                  <a:srgbClr val="C00000"/>
                </a:solidFill>
                <a:latin typeface="Garamond" panose="02020404030301010803"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1E485B15-BDA1-43D2-C387-6E50BCFE33C2}"/>
              </a:ext>
            </a:extLst>
          </p:cNvPr>
          <p:cNvSpPr txBox="1"/>
          <p:nvPr/>
        </p:nvSpPr>
        <p:spPr>
          <a:xfrm>
            <a:off x="15389481" y="5885921"/>
            <a:ext cx="13127749" cy="14557831"/>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Abstract:</a:t>
            </a:r>
          </a:p>
          <a:p>
            <a:r>
              <a:rPr lang="en-US" sz="4000" dirty="0">
                <a:solidFill>
                  <a:schemeClr val="bg1"/>
                </a:solidFill>
                <a:latin typeface="Garamond" panose="02020404030301010803" pitchFamily="18" charset="0"/>
              </a:rPr>
              <a:t>        The SCORE Network, funded by the National Science Foundation, acquires, cleans, manipulates, and documents sports data to create educational resources aimed at advancing data science learning, particularly among underrepresented populations and minorities. It focuses on developing and disseminating educational resources and frameworks, with a specific emphasis on sports analytics. This project focuses on data from the Professional Bull Riding (PBR) and the Dakar Rally in Saudi Arabia. The PBR dataset investigates a collection of professional bull riders and the bulls, along with their statistics from the 2023 season for the Touring Pro Division. This dataset’s analysis encompasses linear regression, identification of influential points, hypothesis testing, and variable transformation. For context, the Dakar Rally is an annual off-road endurance event known for its challenging terrain and extreme conditions, where participants race motorbikes, cars, trucks, and other vehicles over thousands of kilometers across various landscapes, testing their skills and endurance. The Dakar Rally dataset investigates the 2024 Saudi Arabia Dakar Rally biker rankings and times throughout all 12 stages, including driver information and rankings. This dataset’s analysis will exemplify data visualization, uncovering patterns and insights within the race dynamics.</a:t>
            </a:r>
          </a:p>
        </p:txBody>
      </p:sp>
      <p:sp>
        <p:nvSpPr>
          <p:cNvPr id="6" name="TextBox 5">
            <a:extLst>
              <a:ext uri="{FF2B5EF4-FFF2-40B4-BE49-F238E27FC236}">
                <a16:creationId xmlns:a16="http://schemas.microsoft.com/office/drawing/2014/main" id="{E9AF6EDC-8860-9337-0CBC-996469880E80}"/>
              </a:ext>
            </a:extLst>
          </p:cNvPr>
          <p:cNvSpPr txBox="1"/>
          <p:nvPr/>
        </p:nvSpPr>
        <p:spPr>
          <a:xfrm>
            <a:off x="1298348" y="5908073"/>
            <a:ext cx="13127749" cy="1631216"/>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Professional Bull Riding (PBR):</a:t>
            </a:r>
          </a:p>
          <a:p>
            <a:r>
              <a:rPr lang="en-US" sz="4000" dirty="0">
                <a:solidFill>
                  <a:schemeClr val="bg1"/>
                </a:solidFill>
                <a:latin typeface="Garamond" panose="02020404030301010803" pitchFamily="18" charset="0"/>
              </a:rPr>
              <a:t>        The …..</a:t>
            </a:r>
          </a:p>
        </p:txBody>
      </p:sp>
      <p:sp>
        <p:nvSpPr>
          <p:cNvPr id="7" name="TextBox 6">
            <a:extLst>
              <a:ext uri="{FF2B5EF4-FFF2-40B4-BE49-F238E27FC236}">
                <a16:creationId xmlns:a16="http://schemas.microsoft.com/office/drawing/2014/main" id="{12E036D2-4AE3-23CC-4725-5B4BE7ABBFE0}"/>
              </a:ext>
            </a:extLst>
          </p:cNvPr>
          <p:cNvSpPr txBox="1"/>
          <p:nvPr/>
        </p:nvSpPr>
        <p:spPr>
          <a:xfrm>
            <a:off x="29747622" y="5795589"/>
            <a:ext cx="13127749" cy="1631216"/>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The 2024 Dakar Rally:</a:t>
            </a:r>
          </a:p>
          <a:p>
            <a:r>
              <a:rPr lang="en-US" sz="4000" dirty="0">
                <a:solidFill>
                  <a:schemeClr val="bg1"/>
                </a:solidFill>
                <a:latin typeface="Garamond" panose="02020404030301010803" pitchFamily="18" charset="0"/>
              </a:rPr>
              <a:t>        The …..</a:t>
            </a:r>
          </a:p>
        </p:txBody>
      </p:sp>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256</Words>
  <Application>Microsoft Macintosh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21</cp:revision>
  <dcterms:created xsi:type="dcterms:W3CDTF">2018-04-09T17:46:55Z</dcterms:created>
  <dcterms:modified xsi:type="dcterms:W3CDTF">2024-04-14T19:23:02Z</dcterms:modified>
</cp:coreProperties>
</file>