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0F3E25F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5CDE18-53C7-DA2D-0226-90D576308725}" name="Charles Gartner" initials="CG" userId="S::cwgart21@stlawu.edu::7744f2c7-8fe5-47ef-beea-e148d4ee2f5b" providerId="AD"/>
  <p188:author id="{A51B6F37-B3E1-AFA4-F2DD-FF30D967A239}" name="Matthew Maslow" initials="MM" userId="S::mjmasl20@stlawu.edu::1ce7970f-4ea1-47bb-a8d0-63fe802cde15" providerId="AD"/>
  <p188:author id="{4695908A-6B9C-3E3B-FC87-26ABF3AEE448}" name="Ivan Ramler" initials="IR" userId="S::iramler@stlawu.edu::6dd53b52-6de7-4a88-aef0-9ac011540ee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F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443A0-2101-744B-B4A7-33AB9F9CA50D}" v="62" dt="2025-04-17T14:19:45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2"/>
    <p:restoredTop sz="94671"/>
  </p:normalViewPr>
  <p:slideViewPr>
    <p:cSldViewPr snapToGrid="0" snapToObjects="1">
      <p:cViewPr>
        <p:scale>
          <a:sx n="29" d="100"/>
          <a:sy n="29" d="100"/>
        </p:scale>
        <p:origin x="584" y="-9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Gartner" userId="7744f2c7-8fe5-47ef-beea-e148d4ee2f5b" providerId="ADAL" clId="{8AA443A0-2101-744B-B4A7-33AB9F9CA50D}"/>
    <pc:docChg chg="undo custSel modSld">
      <pc:chgData name="Charles Gartner" userId="7744f2c7-8fe5-47ef-beea-e148d4ee2f5b" providerId="ADAL" clId="{8AA443A0-2101-744B-B4A7-33AB9F9CA50D}" dt="2025-04-17T14:30:18.511" v="3868" actId="20577"/>
      <pc:docMkLst>
        <pc:docMk/>
      </pc:docMkLst>
      <pc:sldChg chg="addSp delSp modSp mod modCm">
        <pc:chgData name="Charles Gartner" userId="7744f2c7-8fe5-47ef-beea-e148d4ee2f5b" providerId="ADAL" clId="{8AA443A0-2101-744B-B4A7-33AB9F9CA50D}" dt="2025-04-17T14:30:18.511" v="3868" actId="20577"/>
        <pc:sldMkLst>
          <pc:docMk/>
          <pc:sldMk cId="3774079583" sldId="256"/>
        </pc:sldMkLst>
        <pc:spChg chg="add mod">
          <ac:chgData name="Charles Gartner" userId="7744f2c7-8fe5-47ef-beea-e148d4ee2f5b" providerId="ADAL" clId="{8AA443A0-2101-744B-B4A7-33AB9F9CA50D}" dt="2025-04-17T13:48:16.754" v="3160" actId="1076"/>
          <ac:spMkLst>
            <pc:docMk/>
            <pc:sldMk cId="3774079583" sldId="256"/>
            <ac:spMk id="2" creationId="{CBACE8AF-F481-2A1B-9D57-88C9380134C8}"/>
          </ac:spMkLst>
        </pc:spChg>
        <pc:spChg chg="add mod">
          <ac:chgData name="Charles Gartner" userId="7744f2c7-8fe5-47ef-beea-e148d4ee2f5b" providerId="ADAL" clId="{8AA443A0-2101-744B-B4A7-33AB9F9CA50D}" dt="2025-04-17T13:45:56.379" v="3094" actId="20577"/>
          <ac:spMkLst>
            <pc:docMk/>
            <pc:sldMk cId="3774079583" sldId="256"/>
            <ac:spMk id="5" creationId="{B9C82B1F-7276-4A59-26FA-7406D9E0AA55}"/>
          </ac:spMkLst>
        </pc:spChg>
        <pc:spChg chg="add mod">
          <ac:chgData name="Charles Gartner" userId="7744f2c7-8fe5-47ef-beea-e148d4ee2f5b" providerId="ADAL" clId="{8AA443A0-2101-744B-B4A7-33AB9F9CA50D}" dt="2025-04-17T14:16:37.087" v="3842" actId="108"/>
          <ac:spMkLst>
            <pc:docMk/>
            <pc:sldMk cId="3774079583" sldId="256"/>
            <ac:spMk id="9" creationId="{EC52178E-C1F3-11B7-0CFE-8E9B5FB1634D}"/>
          </ac:spMkLst>
        </pc:spChg>
        <pc:spChg chg="add del mod">
          <ac:chgData name="Charles Gartner" userId="7744f2c7-8fe5-47ef-beea-e148d4ee2f5b" providerId="ADAL" clId="{8AA443A0-2101-744B-B4A7-33AB9F9CA50D}" dt="2025-04-17T14:08:26.943" v="3759"/>
          <ac:spMkLst>
            <pc:docMk/>
            <pc:sldMk cId="3774079583" sldId="256"/>
            <ac:spMk id="13" creationId="{E1B91D1E-FDC1-E15C-DD50-B575DFE7B87A}"/>
          </ac:spMkLst>
        </pc:spChg>
        <pc:spChg chg="add mod">
          <ac:chgData name="Charles Gartner" userId="7744f2c7-8fe5-47ef-beea-e148d4ee2f5b" providerId="ADAL" clId="{8AA443A0-2101-744B-B4A7-33AB9F9CA50D}" dt="2025-04-10T14:10:14.063" v="164" actId="1076"/>
          <ac:spMkLst>
            <pc:docMk/>
            <pc:sldMk cId="3774079583" sldId="256"/>
            <ac:spMk id="14" creationId="{44F03C64-C904-D27B-471B-2357751D04DE}"/>
          </ac:spMkLst>
        </pc:spChg>
        <pc:spChg chg="add mod">
          <ac:chgData name="Charles Gartner" userId="7744f2c7-8fe5-47ef-beea-e148d4ee2f5b" providerId="ADAL" clId="{8AA443A0-2101-744B-B4A7-33AB9F9CA50D}" dt="2025-04-10T14:10:27.628" v="166" actId="1076"/>
          <ac:spMkLst>
            <pc:docMk/>
            <pc:sldMk cId="3774079583" sldId="256"/>
            <ac:spMk id="17" creationId="{4C94DC05-42FC-5673-669C-BD20493D832D}"/>
          </ac:spMkLst>
        </pc:spChg>
        <pc:spChg chg="add del mod">
          <ac:chgData name="Charles Gartner" userId="7744f2c7-8fe5-47ef-beea-e148d4ee2f5b" providerId="ADAL" clId="{8AA443A0-2101-744B-B4A7-33AB9F9CA50D}" dt="2025-04-17T13:46:16.131" v="3096" actId="478"/>
          <ac:spMkLst>
            <pc:docMk/>
            <pc:sldMk cId="3774079583" sldId="256"/>
            <ac:spMk id="19" creationId="{755C48C2-A340-EDAD-D2B6-530A69FA5FA3}"/>
          </ac:spMkLst>
        </pc:spChg>
        <pc:spChg chg="add mod">
          <ac:chgData name="Charles Gartner" userId="7744f2c7-8fe5-47ef-beea-e148d4ee2f5b" providerId="ADAL" clId="{8AA443A0-2101-744B-B4A7-33AB9F9CA50D}" dt="2025-04-16T13:42:41.461" v="2947" actId="1076"/>
          <ac:spMkLst>
            <pc:docMk/>
            <pc:sldMk cId="3774079583" sldId="256"/>
            <ac:spMk id="20" creationId="{82813B46-8CEF-9EC5-E5D4-3B45AFC8427C}"/>
          </ac:spMkLst>
        </pc:spChg>
        <pc:spChg chg="add mod">
          <ac:chgData name="Charles Gartner" userId="7744f2c7-8fe5-47ef-beea-e148d4ee2f5b" providerId="ADAL" clId="{8AA443A0-2101-744B-B4A7-33AB9F9CA50D}" dt="2025-04-17T14:14:38.766" v="3828" actId="14100"/>
          <ac:spMkLst>
            <pc:docMk/>
            <pc:sldMk cId="3774079583" sldId="256"/>
            <ac:spMk id="23" creationId="{3E16F991-3DD2-6300-9588-E810ECB15CF1}"/>
          </ac:spMkLst>
        </pc:spChg>
        <pc:spChg chg="add del mod">
          <ac:chgData name="Charles Gartner" userId="7744f2c7-8fe5-47ef-beea-e148d4ee2f5b" providerId="ADAL" clId="{8AA443A0-2101-744B-B4A7-33AB9F9CA50D}" dt="2025-04-16T13:17:22.074" v="2701"/>
          <ac:spMkLst>
            <pc:docMk/>
            <pc:sldMk cId="3774079583" sldId="256"/>
            <ac:spMk id="29" creationId="{9A3FFD2F-BE22-42EE-E132-8B26002DB776}"/>
          </ac:spMkLst>
        </pc:spChg>
        <pc:spChg chg="add del mod">
          <ac:chgData name="Charles Gartner" userId="7744f2c7-8fe5-47ef-beea-e148d4ee2f5b" providerId="ADAL" clId="{8AA443A0-2101-744B-B4A7-33AB9F9CA50D}" dt="2025-04-17T14:04:15.385" v="3723" actId="1076"/>
          <ac:spMkLst>
            <pc:docMk/>
            <pc:sldMk cId="3774079583" sldId="256"/>
            <ac:spMk id="30" creationId="{4EEF8856-5EC1-B648-A846-13712DB77728}"/>
          </ac:spMkLst>
        </pc:spChg>
        <pc:spChg chg="add mod">
          <ac:chgData name="Charles Gartner" userId="7744f2c7-8fe5-47ef-beea-e148d4ee2f5b" providerId="ADAL" clId="{8AA443A0-2101-744B-B4A7-33AB9F9CA50D}" dt="2025-04-10T14:17:15.273" v="332" actId="692"/>
          <ac:spMkLst>
            <pc:docMk/>
            <pc:sldMk cId="3774079583" sldId="256"/>
            <ac:spMk id="32" creationId="{9072DE6F-6C39-2CB1-B536-727B9615622E}"/>
          </ac:spMkLst>
        </pc:spChg>
        <pc:spChg chg="add mod">
          <ac:chgData name="Charles Gartner" userId="7744f2c7-8fe5-47ef-beea-e148d4ee2f5b" providerId="ADAL" clId="{8AA443A0-2101-744B-B4A7-33AB9F9CA50D}" dt="2025-04-17T14:23:23.879" v="3858" actId="1076"/>
          <ac:spMkLst>
            <pc:docMk/>
            <pc:sldMk cId="3774079583" sldId="256"/>
            <ac:spMk id="33" creationId="{AC51A40D-07A0-F91A-56F1-F0601152F907}"/>
          </ac:spMkLst>
        </pc:spChg>
        <pc:spChg chg="add mod">
          <ac:chgData name="Charles Gartner" userId="7744f2c7-8fe5-47ef-beea-e148d4ee2f5b" providerId="ADAL" clId="{8AA443A0-2101-744B-B4A7-33AB9F9CA50D}" dt="2025-04-10T14:15:22.116" v="220" actId="1076"/>
          <ac:spMkLst>
            <pc:docMk/>
            <pc:sldMk cId="3774079583" sldId="256"/>
            <ac:spMk id="38" creationId="{DA2BC87E-3C9E-E352-7B02-F04F45412417}"/>
          </ac:spMkLst>
        </pc:spChg>
        <pc:spChg chg="add mod">
          <ac:chgData name="Charles Gartner" userId="7744f2c7-8fe5-47ef-beea-e148d4ee2f5b" providerId="ADAL" clId="{8AA443A0-2101-744B-B4A7-33AB9F9CA50D}" dt="2025-04-17T14:30:18.511" v="3868" actId="20577"/>
          <ac:spMkLst>
            <pc:docMk/>
            <pc:sldMk cId="3774079583" sldId="256"/>
            <ac:spMk id="39" creationId="{D513D7DC-86D1-F0F1-C9DF-EC5A3536ED48}"/>
          </ac:spMkLst>
        </pc:spChg>
        <pc:spChg chg="add mod">
          <ac:chgData name="Charles Gartner" userId="7744f2c7-8fe5-47ef-beea-e148d4ee2f5b" providerId="ADAL" clId="{8AA443A0-2101-744B-B4A7-33AB9F9CA50D}" dt="2025-04-17T14:04:23.536" v="3724" actId="1076"/>
          <ac:spMkLst>
            <pc:docMk/>
            <pc:sldMk cId="3774079583" sldId="256"/>
            <ac:spMk id="42" creationId="{D6C83FF5-8AD6-2802-7A83-E26195872B13}"/>
          </ac:spMkLst>
        </pc:spChg>
        <pc:spChg chg="add del mod">
          <ac:chgData name="Charles Gartner" userId="7744f2c7-8fe5-47ef-beea-e148d4ee2f5b" providerId="ADAL" clId="{8AA443A0-2101-744B-B4A7-33AB9F9CA50D}" dt="2025-04-17T14:17:05.665" v="3843" actId="478"/>
          <ac:spMkLst>
            <pc:docMk/>
            <pc:sldMk cId="3774079583" sldId="256"/>
            <ac:spMk id="44" creationId="{350D86C7-10E1-3AA8-F4EB-AA904652B206}"/>
          </ac:spMkLst>
        </pc:spChg>
        <pc:spChg chg="add del mod">
          <ac:chgData name="Charles Gartner" userId="7744f2c7-8fe5-47ef-beea-e148d4ee2f5b" providerId="ADAL" clId="{8AA443A0-2101-744B-B4A7-33AB9F9CA50D}" dt="2025-04-16T13:17:22.072" v="2699"/>
          <ac:spMkLst>
            <pc:docMk/>
            <pc:sldMk cId="3774079583" sldId="256"/>
            <ac:spMk id="45" creationId="{5DE9AA95-16AC-F76A-401B-5DAD2749C753}"/>
          </ac:spMkLst>
        </pc:spChg>
        <pc:spChg chg="add mod">
          <ac:chgData name="Charles Gartner" userId="7744f2c7-8fe5-47ef-beea-e148d4ee2f5b" providerId="ADAL" clId="{8AA443A0-2101-744B-B4A7-33AB9F9CA50D}" dt="2025-04-16T12:54:10.540" v="2169" actId="1076"/>
          <ac:spMkLst>
            <pc:docMk/>
            <pc:sldMk cId="3774079583" sldId="256"/>
            <ac:spMk id="54" creationId="{A6762233-6128-3689-43B5-2657B014B511}"/>
          </ac:spMkLst>
        </pc:spChg>
        <pc:spChg chg="add mod">
          <ac:chgData name="Charles Gartner" userId="7744f2c7-8fe5-47ef-beea-e148d4ee2f5b" providerId="ADAL" clId="{8AA443A0-2101-744B-B4A7-33AB9F9CA50D}" dt="2025-04-16T12:53:20.884" v="2143"/>
          <ac:spMkLst>
            <pc:docMk/>
            <pc:sldMk cId="3774079583" sldId="256"/>
            <ac:spMk id="55" creationId="{EDAB7E0E-A890-B9F2-EC5E-0D76655935BD}"/>
          </ac:spMkLst>
        </pc:spChg>
        <pc:spChg chg="add del mod">
          <ac:chgData name="Charles Gartner" userId="7744f2c7-8fe5-47ef-beea-e148d4ee2f5b" providerId="ADAL" clId="{8AA443A0-2101-744B-B4A7-33AB9F9CA50D}" dt="2025-04-16T13:53:06.353" v="3050" actId="478"/>
          <ac:spMkLst>
            <pc:docMk/>
            <pc:sldMk cId="3774079583" sldId="256"/>
            <ac:spMk id="56" creationId="{8CD9580D-29B6-B004-85B8-C4ED7C350177}"/>
          </ac:spMkLst>
        </pc:spChg>
        <pc:spChg chg="add del mod">
          <ac:chgData name="Charles Gartner" userId="7744f2c7-8fe5-47ef-beea-e148d4ee2f5b" providerId="ADAL" clId="{8AA443A0-2101-744B-B4A7-33AB9F9CA50D}" dt="2025-04-16T13:26:22.581" v="2727"/>
          <ac:spMkLst>
            <pc:docMk/>
            <pc:sldMk cId="3774079583" sldId="256"/>
            <ac:spMk id="57" creationId="{67F04C91-1B39-3AF7-451A-E6F54EE1151C}"/>
          </ac:spMkLst>
        </pc:spChg>
        <pc:spChg chg="add mod">
          <ac:chgData name="Charles Gartner" userId="7744f2c7-8fe5-47ef-beea-e148d4ee2f5b" providerId="ADAL" clId="{8AA443A0-2101-744B-B4A7-33AB9F9CA50D}" dt="2025-04-17T14:17:42.222" v="3854" actId="108"/>
          <ac:spMkLst>
            <pc:docMk/>
            <pc:sldMk cId="3774079583" sldId="256"/>
            <ac:spMk id="58" creationId="{8B7DD721-DDD0-CECA-CA8A-E2E778E6BD35}"/>
          </ac:spMkLst>
        </pc:spChg>
        <pc:spChg chg="add mod">
          <ac:chgData name="Charles Gartner" userId="7744f2c7-8fe5-47ef-beea-e148d4ee2f5b" providerId="ADAL" clId="{8AA443A0-2101-744B-B4A7-33AB9F9CA50D}" dt="2025-04-17T14:17:47.205" v="3855" actId="108"/>
          <ac:spMkLst>
            <pc:docMk/>
            <pc:sldMk cId="3774079583" sldId="256"/>
            <ac:spMk id="61" creationId="{27E408A6-2F5E-19E4-FA9B-C769E85E8F57}"/>
          </ac:spMkLst>
        </pc:spChg>
        <pc:picChg chg="add mod">
          <ac:chgData name="Charles Gartner" userId="7744f2c7-8fe5-47ef-beea-e148d4ee2f5b" providerId="ADAL" clId="{8AA443A0-2101-744B-B4A7-33AB9F9CA50D}" dt="2025-04-17T14:13:23.088" v="3822" actId="1076"/>
          <ac:picMkLst>
            <pc:docMk/>
            <pc:sldMk cId="3774079583" sldId="256"/>
            <ac:picMk id="7" creationId="{A21D68DE-0C8E-9520-A9D9-F9D86C0010C2}"/>
          </ac:picMkLst>
        </pc:picChg>
        <pc:picChg chg="del mod">
          <ac:chgData name="Charles Gartner" userId="7744f2c7-8fe5-47ef-beea-e148d4ee2f5b" providerId="ADAL" clId="{8AA443A0-2101-744B-B4A7-33AB9F9CA50D}" dt="2025-04-17T13:52:13.983" v="3168" actId="478"/>
          <ac:picMkLst>
            <pc:docMk/>
            <pc:sldMk cId="3774079583" sldId="256"/>
            <ac:picMk id="15" creationId="{689FFAEC-A478-F04F-8460-BD6F020D7F86}"/>
          </ac:picMkLst>
        </pc:picChg>
        <pc:picChg chg="mod">
          <ac:chgData name="Charles Gartner" userId="7744f2c7-8fe5-47ef-beea-e148d4ee2f5b" providerId="ADAL" clId="{8AA443A0-2101-744B-B4A7-33AB9F9CA50D}" dt="2025-04-10T14:30:34.478" v="662" actId="1076"/>
          <ac:picMkLst>
            <pc:docMk/>
            <pc:sldMk cId="3774079583" sldId="256"/>
            <ac:picMk id="16" creationId="{497E8CD8-CBE6-714E-B82E-EB35DF3B098B}"/>
          </ac:picMkLst>
        </pc:picChg>
        <pc:picChg chg="add mod">
          <ac:chgData name="Charles Gartner" userId="7744f2c7-8fe5-47ef-beea-e148d4ee2f5b" providerId="ADAL" clId="{8AA443A0-2101-744B-B4A7-33AB9F9CA50D}" dt="2025-04-17T13:47:53.493" v="3148" actId="1076"/>
          <ac:picMkLst>
            <pc:docMk/>
            <pc:sldMk cId="3774079583" sldId="256"/>
            <ac:picMk id="27" creationId="{279E110B-7038-4BC6-76D9-936900E1A9A0}"/>
          </ac:picMkLst>
        </pc:picChg>
        <pc:picChg chg="add del mod">
          <ac:chgData name="Charles Gartner" userId="7744f2c7-8fe5-47ef-beea-e148d4ee2f5b" providerId="ADAL" clId="{8AA443A0-2101-744B-B4A7-33AB9F9CA50D}" dt="2025-04-17T14:14:23.409" v="3826" actId="1076"/>
          <ac:picMkLst>
            <pc:docMk/>
            <pc:sldMk cId="3774079583" sldId="256"/>
            <ac:picMk id="34" creationId="{138D3DD8-223D-74D1-D63D-A158844DD983}"/>
          </ac:picMkLst>
        </pc:picChg>
        <pc:picChg chg="add mod">
          <ac:chgData name="Charles Gartner" userId="7744f2c7-8fe5-47ef-beea-e148d4ee2f5b" providerId="ADAL" clId="{8AA443A0-2101-744B-B4A7-33AB9F9CA50D}" dt="2025-04-17T14:14:55.685" v="3830" actId="1076"/>
          <ac:picMkLst>
            <pc:docMk/>
            <pc:sldMk cId="3774079583" sldId="256"/>
            <ac:picMk id="36" creationId="{A26BAB7D-7EF1-C97E-B2C9-794920FCA303}"/>
          </ac:picMkLst>
        </pc:picChg>
        <pc:picChg chg="add mod">
          <ac:chgData name="Charles Gartner" userId="7744f2c7-8fe5-47ef-beea-e148d4ee2f5b" providerId="ADAL" clId="{8AA443A0-2101-744B-B4A7-33AB9F9CA50D}" dt="2025-04-17T14:30:06.787" v="3862" actId="1076"/>
          <ac:picMkLst>
            <pc:docMk/>
            <pc:sldMk cId="3774079583" sldId="256"/>
            <ac:picMk id="40" creationId="{E3B3CDE2-4FE1-8E78-CDE8-3C59EC8A3EC1}"/>
          </ac:picMkLst>
        </pc:picChg>
        <pc:picChg chg="add mod">
          <ac:chgData name="Charles Gartner" userId="7744f2c7-8fe5-47ef-beea-e148d4ee2f5b" providerId="ADAL" clId="{8AA443A0-2101-744B-B4A7-33AB9F9CA50D}" dt="2025-04-17T14:08:30.152" v="3760" actId="1076"/>
          <ac:picMkLst>
            <pc:docMk/>
            <pc:sldMk cId="3774079583" sldId="256"/>
            <ac:picMk id="43" creationId="{6AC0A5E9-300A-10E7-30AD-418DDAEE8168}"/>
          </ac:picMkLst>
        </pc:picChg>
        <pc:picChg chg="add mod">
          <ac:chgData name="Charles Gartner" userId="7744f2c7-8fe5-47ef-beea-e148d4ee2f5b" providerId="ADAL" clId="{8AA443A0-2101-744B-B4A7-33AB9F9CA50D}" dt="2025-04-17T14:04:31.289" v="3725" actId="1076"/>
          <ac:picMkLst>
            <pc:docMk/>
            <pc:sldMk cId="3774079583" sldId="256"/>
            <ac:picMk id="50" creationId="{1BE0FCE3-C8B6-D7C1-7AEC-EE569BE232B5}"/>
          </ac:picMkLst>
        </pc:picChg>
        <pc:picChg chg="add del mod">
          <ac:chgData name="Charles Gartner" userId="7744f2c7-8fe5-47ef-beea-e148d4ee2f5b" providerId="ADAL" clId="{8AA443A0-2101-744B-B4A7-33AB9F9CA50D}" dt="2025-04-16T13:36:33.396" v="2772" actId="478"/>
          <ac:picMkLst>
            <pc:docMk/>
            <pc:sldMk cId="3774079583" sldId="256"/>
            <ac:picMk id="52" creationId="{76A6F0B8-DC4C-419B-E1CC-1E40132DDCE5}"/>
          </ac:picMkLst>
        </pc:picChg>
        <pc:picChg chg="add mod">
          <ac:chgData name="Charles Gartner" userId="7744f2c7-8fe5-47ef-beea-e148d4ee2f5b" providerId="ADAL" clId="{8AA443A0-2101-744B-B4A7-33AB9F9CA50D}" dt="2025-04-16T13:52:15.639" v="3042" actId="1076"/>
          <ac:picMkLst>
            <pc:docMk/>
            <pc:sldMk cId="3774079583" sldId="256"/>
            <ac:picMk id="60" creationId="{AEF2CAAB-18AB-0BA5-0985-7C97D864D10E}"/>
          </ac:picMkLst>
        </pc:picChg>
        <pc:picChg chg="add del mod">
          <ac:chgData name="Charles Gartner" userId="7744f2c7-8fe5-47ef-beea-e148d4ee2f5b" providerId="ADAL" clId="{8AA443A0-2101-744B-B4A7-33AB9F9CA50D}" dt="2025-04-17T14:19:45.646" v="3857" actId="1076"/>
          <ac:picMkLst>
            <pc:docMk/>
            <pc:sldMk cId="3774079583" sldId="256"/>
            <ac:picMk id="1026" creationId="{C11F1D83-F150-3DBF-74A8-8147C317A13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harles Gartner" userId="7744f2c7-8fe5-47ef-beea-e148d4ee2f5b" providerId="ADAL" clId="{8AA443A0-2101-744B-B4A7-33AB9F9CA50D}" dt="2025-04-17T14:30:18.511" v="3868" actId="20577"/>
              <pc2:cmMkLst xmlns:pc2="http://schemas.microsoft.com/office/powerpoint/2019/9/main/command">
                <pc:docMk/>
                <pc:sldMk cId="3774079583" sldId="256"/>
                <pc2:cmMk id="{58DA013D-8E1E-40F4-BD33-E58734E1C857}"/>
              </pc2:cmMkLst>
            </pc226:cmChg>
            <pc226:cmChg xmlns:pc226="http://schemas.microsoft.com/office/powerpoint/2022/06/main/command" chg="mod">
              <pc226:chgData name="Charles Gartner" userId="7744f2c7-8fe5-47ef-beea-e148d4ee2f5b" providerId="ADAL" clId="{8AA443A0-2101-744B-B4A7-33AB9F9CA50D}" dt="2025-04-17T13:45:56.379" v="3094" actId="20577"/>
              <pc2:cmMkLst xmlns:pc2="http://schemas.microsoft.com/office/powerpoint/2019/9/main/command">
                <pc:docMk/>
                <pc:sldMk cId="3774079583" sldId="256"/>
                <pc2:cmMk id="{49ACC74A-D557-485F-8CB3-CE9A8519531B}"/>
              </pc2:cmMkLst>
            </pc226:cmChg>
          </p:ext>
        </pc:extLst>
      </pc:sldChg>
    </pc:docChg>
  </pc:docChgLst>
</pc:chgInfo>
</file>

<file path=ppt/comments/modernComment_100_E0F3E2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DA013D-8E1E-40F4-BD33-E58734E1C857}" authorId="{4695908A-6B9C-3E3B-FC87-26ABF3AEE448}" created="2025-04-16T22:22:44.43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39" creationId="{D513D7DC-86D1-F0F1-C9DF-EC5A3536ED48}"/>
      <ac:txMk cp="0" len="164">
        <ac:context len="755" hash="545914948"/>
      </ac:txMk>
    </ac:txMkLst>
    <p188:pos x="12115403" y="738994"/>
    <p188:txBody>
      <a:bodyPr/>
      <a:lstStyle/>
      <a:p>
        <a:r>
          <a:rPr lang="en-US"/>
          <a:t>Since you have vertical room in this column, I’d maybe add a little more about SCORE hear.
Including your role in it</a:t>
        </a:r>
      </a:p>
    </p188:txBody>
  </p188:cm>
  <p188:cm id="{49ACC74A-D557-485F-8CB3-CE9A8519531B}" authorId="{4695908A-6B9C-3E3B-FC87-26ABF3AEE448}" created="2025-04-16T22:24:16.31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5" creationId="{B9C82B1F-7276-4A59-26FA-7406D9E0AA55}"/>
      <ac:txMk cp="0" len="21">
        <ac:context len="22" hash="1806229488"/>
      </ac:txMk>
    </ac:txMkLst>
    <p188:pos x="8118201" y="726941"/>
    <p188:txBody>
      <a:bodyPr/>
      <a:lstStyle/>
      <a:p>
        <a:r>
          <a:rPr lang="en-US"/>
          <a:t>Formula 1 (F1) Racing</a:t>
        </a:r>
      </a:p>
    </p188:txBody>
  </p188:cm>
  <p188:cm id="{13A820CA-329E-439B-A57C-514018F6693C}" authorId="{4695908A-6B9C-3E3B-FC87-26ABF3AEE448}" created="2025-04-16T22:24:51.5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picMk id="27" creationId="{279E110B-7038-4BC6-76D9-936900E1A9A0}"/>
    </ac:deMkLst>
    <p188:pos x="0" y="1554032"/>
    <p188:replyLst>
      <p188:reply id="{20707B15-28FB-4EDC-8448-62A03A12F7E3}" authorId="{4695908A-6B9C-3E3B-FC87-26ABF3AEE448}" created="2025-04-16T22:25:13.289">
        <p188:txBody>
          <a:bodyPr/>
          <a:lstStyle/>
          <a:p>
            <a:r>
              <a:rPr lang="en-US"/>
              <a:t>(even just as a caption on a figure would likely work)</a:t>
            </a:r>
          </a:p>
        </p188:txBody>
      </p188:reply>
    </p188:replyLst>
    <p188:txBody>
      <a:bodyPr/>
      <a:lstStyle/>
      <a:p>
        <a:r>
          <a:rPr lang="en-US"/>
          <a:t>Make it clear what this is a QR Code to</a:t>
        </a:r>
      </a:p>
    </p188:txBody>
  </p188:cm>
  <p188:cm id="{EFEDD60A-334F-497E-89BC-E6355B7FB89C}" authorId="{4695908A-6B9C-3E3B-FC87-26ABF3AEE448}" created="2025-04-16T22:31:07.72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13" creationId="{E1B91D1E-FDC1-E15C-DD50-B575DFE7B87A}"/>
    </ac:deMkLst>
    <p188:txBody>
      <a:bodyPr/>
      <a:lstStyle/>
      <a:p>
        <a:r>
          <a:rPr lang="en-US"/>
          <a:t>Margins for the text don’t seem to matcvh the other bullets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1CAB-26A9-C6DE-22A3-BDF34501E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CCB7B-C787-6052-117C-8BAB4EBBF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1C24-DF74-14EA-7214-02FAB3EE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5833-7937-B345-BAA1-D4CA3133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B69B-74E1-AD29-BB5F-1208C626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42D4-F63C-635A-8CDB-B9FFF343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ECC7-8800-7256-E13E-F476693E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AC44-8068-BF84-1D12-04CA10D1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6045-8466-36DF-3DAB-A8358F7E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F7CF-F662-3AF9-358F-57CED7CD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0325D-6F79-2D14-AAFE-CDCF2598C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DA5C-90C5-9B8C-9F9D-8F1C52CB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C289-28F3-9426-6D7A-79D026BB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36BF-B9A7-5948-3B19-E1FFD938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1D73-02C6-B049-3BB1-8FA442F5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681E-76E2-E991-D0CF-46C32728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8B7E-27D1-3EE3-C066-A9A1434D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1810-3CCC-A2C2-1744-AF860657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E917-DF0E-119C-9C2A-6106EB42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A72C-83AC-50E6-48F2-EBD29316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BB3E-BDA9-CF24-33A7-E8284213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07216-A23B-6582-C268-6F3A8905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6D10-5315-CAF7-60E7-89A6F497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506A-6213-00FE-9584-53D0FBA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B06B-0417-14AA-AD3A-0F339F18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BD4C-B564-3E69-E8EA-B7240B5F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ABCE-D219-F2D3-BA7D-76703C884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E0146-672C-8CE5-CDA0-B4F5E790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8E334-D6A7-FC9A-F377-524ADCC9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6873-0EA3-1C87-B5B5-39538DC9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F4DF-7CE1-48D1-3B32-D4A6BBB2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550-084B-F3EC-6ED1-BA44EB1E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8035E-AA50-681F-D28F-0F993695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5971-8D71-8A74-5850-79DCAB54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F33D8-99C9-87B6-BD9C-69434A95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748E8-9DF0-5C50-741F-07E445765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BCF85-4CA8-6AD0-EB2A-BC3F2D7F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8EA98-BAE4-F5F3-3599-2E22C23D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7EB96-4648-81F6-6F23-C00CE179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6D13-5D70-B41E-C10F-5863093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2C29-E18F-DE73-EE04-E0F87D9B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590A-0DDB-0F73-A575-6E064F8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40922-55CF-04AB-BF23-13EF2FAB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D132B-0C53-BAC0-E126-67EB2A10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F1FD0-3CA6-38B0-DE63-B1BD6876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5830A-FD11-8C77-0746-6D0009CC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CEE-C3E6-0E23-0B29-79389772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0C50-DAC2-3066-00A1-18F7D5F6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FA6DE-AC56-9549-0071-30D978FE2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77991-CA1A-C88C-2234-05626525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DB9E-F046-22B4-E238-847EF2CF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B2A9F-A50F-FA3C-AF21-0424CBD9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F236-481C-196E-E729-EEA64861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2C83A-91B1-588F-3C00-2D2521D8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8C7C-9655-C93D-54BB-B6F2361C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3BC16-E4E7-CC74-92AB-FDD39CAD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54FB-D503-0259-DA49-E3D3665B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D5F4-2D29-3029-0CB9-6BEA4547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05059-BE28-D53B-A624-1F300359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8A89-990A-86EE-24D6-A829E2A2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657B-AB26-DDD1-A9EA-6296F078D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5F57-1B54-844A-C39D-68102242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291F-F084-EC7E-1206-9E2973B56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0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microsoft.com/office/2018/10/relationships/comments" Target="../comments/modernComment_100_E0F3E25F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2" y="-1970140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322248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421147" y="25681458"/>
            <a:ext cx="12842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Analyzing 2023 PBR Touring Pro Division data to grasp factors influencing rider and bull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30015033" y="25706821"/>
            <a:ext cx="12275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For this investigation, we will be looking at the motorist statistics for all 12 stages of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will exemplify data visualization, uncovering patterns and insights within the race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675257" y="6003876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The 2024 Dakar Rally</a:t>
            </a:r>
            <a:endParaRPr 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Professional Bull Riding</a:t>
            </a:r>
            <a:endParaRPr lang="en-US" sz="6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414171" y="14032729"/>
            <a:ext cx="128490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Sport that requires a unique combination of skill, strength, and courage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Riders must stay on a bucking bull as long as they can, using only one hand to hold on while the bull tries to buck them off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 Score based on ride performance, and the bull is scored based on how well it bucks 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03C64-C904-D27B-471B-2357751D04DE}"/>
              </a:ext>
            </a:extLst>
          </p:cNvPr>
          <p:cNvSpPr txBox="1"/>
          <p:nvPr/>
        </p:nvSpPr>
        <p:spPr>
          <a:xfrm>
            <a:off x="1587924" y="8490486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4DC05-42FC-5673-669C-BD20493D832D}"/>
              </a:ext>
            </a:extLst>
          </p:cNvPr>
          <p:cNvSpPr txBox="1"/>
          <p:nvPr/>
        </p:nvSpPr>
        <p:spPr>
          <a:xfrm>
            <a:off x="3788466" y="6971717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55C48C2-A340-EDAD-D2B6-530A69FA5FA3}"/>
              </a:ext>
            </a:extLst>
          </p:cNvPr>
          <p:cNvSpPr/>
          <p:nvPr/>
        </p:nvSpPr>
        <p:spPr>
          <a:xfrm>
            <a:off x="15170038" y="6152681"/>
            <a:ext cx="13093203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2813B46-8CEF-9EC5-E5D4-3B45AFC8427C}"/>
              </a:ext>
            </a:extLst>
          </p:cNvPr>
          <p:cNvSpPr/>
          <p:nvPr/>
        </p:nvSpPr>
        <p:spPr>
          <a:xfrm>
            <a:off x="29802626" y="6191708"/>
            <a:ext cx="12700000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EEF8856-5EC1-B648-A846-13712DB77728}"/>
              </a:ext>
            </a:extLst>
          </p:cNvPr>
          <p:cNvSpPr/>
          <p:nvPr/>
        </p:nvSpPr>
        <p:spPr>
          <a:xfrm>
            <a:off x="1024343" y="6207441"/>
            <a:ext cx="12700000" cy="25954126"/>
          </a:xfrm>
          <a:prstGeom prst="roundRect">
            <a:avLst/>
          </a:prstGeom>
          <a:solidFill>
            <a:srgbClr val="CD262F"/>
          </a:solidFill>
          <a:ln w="1270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00000"/>
                      <a:gd name="connsiteY0" fmla="*/ 2116709 h 25954126"/>
                      <a:gd name="connsiteX1" fmla="*/ 2116709 w 12700000"/>
                      <a:gd name="connsiteY1" fmla="*/ 0 h 25954126"/>
                      <a:gd name="connsiteX2" fmla="*/ 2765814 w 12700000"/>
                      <a:gd name="connsiteY2" fmla="*/ 0 h 25954126"/>
                      <a:gd name="connsiteX3" fmla="*/ 3076255 w 12700000"/>
                      <a:gd name="connsiteY3" fmla="*/ 0 h 25954126"/>
                      <a:gd name="connsiteX4" fmla="*/ 3386696 w 12700000"/>
                      <a:gd name="connsiteY4" fmla="*/ 0 h 25954126"/>
                      <a:gd name="connsiteX5" fmla="*/ 4120467 w 12700000"/>
                      <a:gd name="connsiteY5" fmla="*/ 0 h 25954126"/>
                      <a:gd name="connsiteX6" fmla="*/ 4430908 w 12700000"/>
                      <a:gd name="connsiteY6" fmla="*/ 0 h 25954126"/>
                      <a:gd name="connsiteX7" fmla="*/ 4741349 w 12700000"/>
                      <a:gd name="connsiteY7" fmla="*/ 0 h 25954126"/>
                      <a:gd name="connsiteX8" fmla="*/ 5390454 w 12700000"/>
                      <a:gd name="connsiteY8" fmla="*/ 0 h 25954126"/>
                      <a:gd name="connsiteX9" fmla="*/ 6124224 w 12700000"/>
                      <a:gd name="connsiteY9" fmla="*/ 0 h 25954126"/>
                      <a:gd name="connsiteX10" fmla="*/ 6857995 w 12700000"/>
                      <a:gd name="connsiteY10" fmla="*/ 0 h 25954126"/>
                      <a:gd name="connsiteX11" fmla="*/ 7337768 w 12700000"/>
                      <a:gd name="connsiteY11" fmla="*/ 0 h 25954126"/>
                      <a:gd name="connsiteX12" fmla="*/ 8071538 w 12700000"/>
                      <a:gd name="connsiteY12" fmla="*/ 0 h 25954126"/>
                      <a:gd name="connsiteX13" fmla="*/ 8720643 w 12700000"/>
                      <a:gd name="connsiteY13" fmla="*/ 0 h 25954126"/>
                      <a:gd name="connsiteX14" fmla="*/ 9031084 w 12700000"/>
                      <a:gd name="connsiteY14" fmla="*/ 0 h 25954126"/>
                      <a:gd name="connsiteX15" fmla="*/ 9510857 w 12700000"/>
                      <a:gd name="connsiteY15" fmla="*/ 0 h 25954126"/>
                      <a:gd name="connsiteX16" fmla="*/ 10583291 w 12700000"/>
                      <a:gd name="connsiteY16" fmla="*/ 0 h 25954126"/>
                      <a:gd name="connsiteX17" fmla="*/ 12700000 w 12700000"/>
                      <a:gd name="connsiteY17" fmla="*/ 2116709 h 25954126"/>
                      <a:gd name="connsiteX18" fmla="*/ 12700000 w 12700000"/>
                      <a:gd name="connsiteY18" fmla="*/ 2703755 h 25954126"/>
                      <a:gd name="connsiteX19" fmla="*/ 12700000 w 12700000"/>
                      <a:gd name="connsiteY19" fmla="*/ 3508008 h 25954126"/>
                      <a:gd name="connsiteX20" fmla="*/ 12700000 w 12700000"/>
                      <a:gd name="connsiteY20" fmla="*/ 3660640 h 25954126"/>
                      <a:gd name="connsiteX21" fmla="*/ 12700000 w 12700000"/>
                      <a:gd name="connsiteY21" fmla="*/ 3813272 h 25954126"/>
                      <a:gd name="connsiteX22" fmla="*/ 12700000 w 12700000"/>
                      <a:gd name="connsiteY22" fmla="*/ 4183111 h 25954126"/>
                      <a:gd name="connsiteX23" fmla="*/ 12700000 w 12700000"/>
                      <a:gd name="connsiteY23" fmla="*/ 4770158 h 25954126"/>
                      <a:gd name="connsiteX24" fmla="*/ 12700000 w 12700000"/>
                      <a:gd name="connsiteY24" fmla="*/ 5139997 h 25954126"/>
                      <a:gd name="connsiteX25" fmla="*/ 12700000 w 12700000"/>
                      <a:gd name="connsiteY25" fmla="*/ 5292629 h 25954126"/>
                      <a:gd name="connsiteX26" fmla="*/ 12700000 w 12700000"/>
                      <a:gd name="connsiteY26" fmla="*/ 5445261 h 25954126"/>
                      <a:gd name="connsiteX27" fmla="*/ 12700000 w 12700000"/>
                      <a:gd name="connsiteY27" fmla="*/ 6032307 h 25954126"/>
                      <a:gd name="connsiteX28" fmla="*/ 12700000 w 12700000"/>
                      <a:gd name="connsiteY28" fmla="*/ 6184939 h 25954126"/>
                      <a:gd name="connsiteX29" fmla="*/ 12700000 w 12700000"/>
                      <a:gd name="connsiteY29" fmla="*/ 6337571 h 25954126"/>
                      <a:gd name="connsiteX30" fmla="*/ 12700000 w 12700000"/>
                      <a:gd name="connsiteY30" fmla="*/ 6490203 h 25954126"/>
                      <a:gd name="connsiteX31" fmla="*/ 12700000 w 12700000"/>
                      <a:gd name="connsiteY31" fmla="*/ 7511663 h 25954126"/>
                      <a:gd name="connsiteX32" fmla="*/ 12700000 w 12700000"/>
                      <a:gd name="connsiteY32" fmla="*/ 7447088 h 25954126"/>
                      <a:gd name="connsiteX33" fmla="*/ 12700000 w 12700000"/>
                      <a:gd name="connsiteY33" fmla="*/ 7382513 h 25954126"/>
                      <a:gd name="connsiteX34" fmla="*/ 12700000 w 12700000"/>
                      <a:gd name="connsiteY34" fmla="*/ 7752352 h 25954126"/>
                      <a:gd name="connsiteX35" fmla="*/ 12700000 w 12700000"/>
                      <a:gd name="connsiteY35" fmla="*/ 7904984 h 25954126"/>
                      <a:gd name="connsiteX36" fmla="*/ 12700000 w 12700000"/>
                      <a:gd name="connsiteY36" fmla="*/ 8492030 h 25954126"/>
                      <a:gd name="connsiteX37" fmla="*/ 12700000 w 12700000"/>
                      <a:gd name="connsiteY37" fmla="*/ 8427455 h 25954126"/>
                      <a:gd name="connsiteX38" fmla="*/ 12700000 w 12700000"/>
                      <a:gd name="connsiteY38" fmla="*/ 8362880 h 25954126"/>
                      <a:gd name="connsiteX39" fmla="*/ 12700000 w 12700000"/>
                      <a:gd name="connsiteY39" fmla="*/ 9384340 h 25954126"/>
                      <a:gd name="connsiteX40" fmla="*/ 12700000 w 12700000"/>
                      <a:gd name="connsiteY40" fmla="*/ 9319765 h 25954126"/>
                      <a:gd name="connsiteX41" fmla="*/ 12700000 w 12700000"/>
                      <a:gd name="connsiteY41" fmla="*/ 9689604 h 25954126"/>
                      <a:gd name="connsiteX42" fmla="*/ 12700000 w 12700000"/>
                      <a:gd name="connsiteY42" fmla="*/ 10493858 h 25954126"/>
                      <a:gd name="connsiteX43" fmla="*/ 12700000 w 12700000"/>
                      <a:gd name="connsiteY43" fmla="*/ 10429283 h 25954126"/>
                      <a:gd name="connsiteX44" fmla="*/ 12700000 w 12700000"/>
                      <a:gd name="connsiteY44" fmla="*/ 10581915 h 25954126"/>
                      <a:gd name="connsiteX45" fmla="*/ 12700000 w 12700000"/>
                      <a:gd name="connsiteY45" fmla="*/ 10951754 h 25954126"/>
                      <a:gd name="connsiteX46" fmla="*/ 12700000 w 12700000"/>
                      <a:gd name="connsiteY46" fmla="*/ 11104386 h 25954126"/>
                      <a:gd name="connsiteX47" fmla="*/ 12700000 w 12700000"/>
                      <a:gd name="connsiteY47" fmla="*/ 12125846 h 25954126"/>
                      <a:gd name="connsiteX48" fmla="*/ 12700000 w 12700000"/>
                      <a:gd name="connsiteY48" fmla="*/ 12278478 h 25954126"/>
                      <a:gd name="connsiteX49" fmla="*/ 12700000 w 12700000"/>
                      <a:gd name="connsiteY49" fmla="*/ 12648317 h 25954126"/>
                      <a:gd name="connsiteX50" fmla="*/ 12700000 w 12700000"/>
                      <a:gd name="connsiteY50" fmla="*/ 13235363 h 25954126"/>
                      <a:gd name="connsiteX51" fmla="*/ 12700000 w 12700000"/>
                      <a:gd name="connsiteY51" fmla="*/ 13170788 h 25954126"/>
                      <a:gd name="connsiteX52" fmla="*/ 12700000 w 12700000"/>
                      <a:gd name="connsiteY52" fmla="*/ 13106213 h 25954126"/>
                      <a:gd name="connsiteX53" fmla="*/ 12700000 w 12700000"/>
                      <a:gd name="connsiteY53" fmla="*/ 13910466 h 25954126"/>
                      <a:gd name="connsiteX54" fmla="*/ 12700000 w 12700000"/>
                      <a:gd name="connsiteY54" fmla="*/ 14497513 h 25954126"/>
                      <a:gd name="connsiteX55" fmla="*/ 12700000 w 12700000"/>
                      <a:gd name="connsiteY55" fmla="*/ 15301766 h 25954126"/>
                      <a:gd name="connsiteX56" fmla="*/ 12700000 w 12700000"/>
                      <a:gd name="connsiteY56" fmla="*/ 16323226 h 25954126"/>
                      <a:gd name="connsiteX57" fmla="*/ 12700000 w 12700000"/>
                      <a:gd name="connsiteY57" fmla="*/ 17127479 h 25954126"/>
                      <a:gd name="connsiteX58" fmla="*/ 12700000 w 12700000"/>
                      <a:gd name="connsiteY58" fmla="*/ 17062904 h 25954126"/>
                      <a:gd name="connsiteX59" fmla="*/ 12700000 w 12700000"/>
                      <a:gd name="connsiteY59" fmla="*/ 17649950 h 25954126"/>
                      <a:gd name="connsiteX60" fmla="*/ 12700000 w 12700000"/>
                      <a:gd name="connsiteY60" fmla="*/ 18671411 h 25954126"/>
                      <a:gd name="connsiteX61" fmla="*/ 12700000 w 12700000"/>
                      <a:gd name="connsiteY61" fmla="*/ 19475664 h 25954126"/>
                      <a:gd name="connsiteX62" fmla="*/ 12700000 w 12700000"/>
                      <a:gd name="connsiteY62" fmla="*/ 19628296 h 25954126"/>
                      <a:gd name="connsiteX63" fmla="*/ 12700000 w 12700000"/>
                      <a:gd name="connsiteY63" fmla="*/ 20215342 h 25954126"/>
                      <a:gd name="connsiteX64" fmla="*/ 12700000 w 12700000"/>
                      <a:gd name="connsiteY64" fmla="*/ 20802388 h 25954126"/>
                      <a:gd name="connsiteX65" fmla="*/ 12700000 w 12700000"/>
                      <a:gd name="connsiteY65" fmla="*/ 21172227 h 25954126"/>
                      <a:gd name="connsiteX66" fmla="*/ 12700000 w 12700000"/>
                      <a:gd name="connsiteY66" fmla="*/ 22193688 h 25954126"/>
                      <a:gd name="connsiteX67" fmla="*/ 12700000 w 12700000"/>
                      <a:gd name="connsiteY67" fmla="*/ 22346320 h 25954126"/>
                      <a:gd name="connsiteX68" fmla="*/ 12700000 w 12700000"/>
                      <a:gd name="connsiteY68" fmla="*/ 22933366 h 25954126"/>
                      <a:gd name="connsiteX69" fmla="*/ 12700000 w 12700000"/>
                      <a:gd name="connsiteY69" fmla="*/ 23837417 h 25954126"/>
                      <a:gd name="connsiteX70" fmla="*/ 10583291 w 12700000"/>
                      <a:gd name="connsiteY70" fmla="*/ 25954126 h 25954126"/>
                      <a:gd name="connsiteX71" fmla="*/ 10272850 w 12700000"/>
                      <a:gd name="connsiteY71" fmla="*/ 25954126 h 25954126"/>
                      <a:gd name="connsiteX72" fmla="*/ 9793077 w 12700000"/>
                      <a:gd name="connsiteY72" fmla="*/ 25954126 h 25954126"/>
                      <a:gd name="connsiteX73" fmla="*/ 9228638 w 12700000"/>
                      <a:gd name="connsiteY73" fmla="*/ 25954126 h 25954126"/>
                      <a:gd name="connsiteX74" fmla="*/ 8664199 w 12700000"/>
                      <a:gd name="connsiteY74" fmla="*/ 25954126 h 25954126"/>
                      <a:gd name="connsiteX75" fmla="*/ 8269092 w 12700000"/>
                      <a:gd name="connsiteY75" fmla="*/ 25954126 h 25954126"/>
                      <a:gd name="connsiteX76" fmla="*/ 7873985 w 12700000"/>
                      <a:gd name="connsiteY76" fmla="*/ 25954126 h 25954126"/>
                      <a:gd name="connsiteX77" fmla="*/ 7394212 w 12700000"/>
                      <a:gd name="connsiteY77" fmla="*/ 25954126 h 25954126"/>
                      <a:gd name="connsiteX78" fmla="*/ 6999105 w 12700000"/>
                      <a:gd name="connsiteY78" fmla="*/ 25954126 h 25954126"/>
                      <a:gd name="connsiteX79" fmla="*/ 6265334 w 12700000"/>
                      <a:gd name="connsiteY79" fmla="*/ 25954126 h 25954126"/>
                      <a:gd name="connsiteX80" fmla="*/ 5616230 w 12700000"/>
                      <a:gd name="connsiteY80" fmla="*/ 25954126 h 25954126"/>
                      <a:gd name="connsiteX81" fmla="*/ 5305788 w 12700000"/>
                      <a:gd name="connsiteY81" fmla="*/ 25954126 h 25954126"/>
                      <a:gd name="connsiteX82" fmla="*/ 4572018 w 12700000"/>
                      <a:gd name="connsiteY82" fmla="*/ 25954126 h 25954126"/>
                      <a:gd name="connsiteX83" fmla="*/ 4261576 w 12700000"/>
                      <a:gd name="connsiteY83" fmla="*/ 25954126 h 25954126"/>
                      <a:gd name="connsiteX84" fmla="*/ 3781803 w 12700000"/>
                      <a:gd name="connsiteY84" fmla="*/ 25954126 h 25954126"/>
                      <a:gd name="connsiteX85" fmla="*/ 3302030 w 12700000"/>
                      <a:gd name="connsiteY85" fmla="*/ 25954126 h 25954126"/>
                      <a:gd name="connsiteX86" fmla="*/ 2822258 w 12700000"/>
                      <a:gd name="connsiteY86" fmla="*/ 25954126 h 25954126"/>
                      <a:gd name="connsiteX87" fmla="*/ 2116709 w 12700000"/>
                      <a:gd name="connsiteY87" fmla="*/ 25954126 h 25954126"/>
                      <a:gd name="connsiteX88" fmla="*/ 0 w 12700000"/>
                      <a:gd name="connsiteY88" fmla="*/ 23837417 h 25954126"/>
                      <a:gd name="connsiteX89" fmla="*/ 0 w 12700000"/>
                      <a:gd name="connsiteY89" fmla="*/ 23901992 h 25954126"/>
                      <a:gd name="connsiteX90" fmla="*/ 0 w 12700000"/>
                      <a:gd name="connsiteY90" fmla="*/ 23966567 h 25954126"/>
                      <a:gd name="connsiteX91" fmla="*/ 0 w 12700000"/>
                      <a:gd name="connsiteY91" fmla="*/ 23162314 h 25954126"/>
                      <a:gd name="connsiteX92" fmla="*/ 0 w 12700000"/>
                      <a:gd name="connsiteY92" fmla="*/ 22140854 h 25954126"/>
                      <a:gd name="connsiteX93" fmla="*/ 0 w 12700000"/>
                      <a:gd name="connsiteY93" fmla="*/ 21988222 h 25954126"/>
                      <a:gd name="connsiteX94" fmla="*/ 0 w 12700000"/>
                      <a:gd name="connsiteY94" fmla="*/ 21183968 h 25954126"/>
                      <a:gd name="connsiteX95" fmla="*/ 0 w 12700000"/>
                      <a:gd name="connsiteY95" fmla="*/ 20379715 h 25954126"/>
                      <a:gd name="connsiteX96" fmla="*/ 0 w 12700000"/>
                      <a:gd name="connsiteY96" fmla="*/ 19575462 h 25954126"/>
                      <a:gd name="connsiteX97" fmla="*/ 0 w 12700000"/>
                      <a:gd name="connsiteY97" fmla="*/ 19422830 h 25954126"/>
                      <a:gd name="connsiteX98" fmla="*/ 0 w 12700000"/>
                      <a:gd name="connsiteY98" fmla="*/ 19270198 h 25954126"/>
                      <a:gd name="connsiteX99" fmla="*/ 0 w 12700000"/>
                      <a:gd name="connsiteY99" fmla="*/ 18248738 h 25954126"/>
                      <a:gd name="connsiteX100" fmla="*/ 0 w 12700000"/>
                      <a:gd name="connsiteY100" fmla="*/ 17878898 h 25954126"/>
                      <a:gd name="connsiteX101" fmla="*/ 0 w 12700000"/>
                      <a:gd name="connsiteY101" fmla="*/ 17943474 h 25954126"/>
                      <a:gd name="connsiteX102" fmla="*/ 0 w 12700000"/>
                      <a:gd name="connsiteY102" fmla="*/ 17139220 h 25954126"/>
                      <a:gd name="connsiteX103" fmla="*/ 0 w 12700000"/>
                      <a:gd name="connsiteY103" fmla="*/ 16986588 h 25954126"/>
                      <a:gd name="connsiteX104" fmla="*/ 0 w 12700000"/>
                      <a:gd name="connsiteY104" fmla="*/ 15965128 h 25954126"/>
                      <a:gd name="connsiteX105" fmla="*/ 0 w 12700000"/>
                      <a:gd name="connsiteY105" fmla="*/ 15378082 h 25954126"/>
                      <a:gd name="connsiteX106" fmla="*/ 0 w 12700000"/>
                      <a:gd name="connsiteY106" fmla="*/ 15442657 h 25954126"/>
                      <a:gd name="connsiteX107" fmla="*/ 0 w 12700000"/>
                      <a:gd name="connsiteY107" fmla="*/ 14855611 h 25954126"/>
                      <a:gd name="connsiteX108" fmla="*/ 0 w 12700000"/>
                      <a:gd name="connsiteY108" fmla="*/ 14920186 h 25954126"/>
                      <a:gd name="connsiteX109" fmla="*/ 0 w 12700000"/>
                      <a:gd name="connsiteY109" fmla="*/ 13898725 h 25954126"/>
                      <a:gd name="connsiteX110" fmla="*/ 0 w 12700000"/>
                      <a:gd name="connsiteY110" fmla="*/ 13963301 h 25954126"/>
                      <a:gd name="connsiteX111" fmla="*/ 0 w 12700000"/>
                      <a:gd name="connsiteY111" fmla="*/ 13376254 h 25954126"/>
                      <a:gd name="connsiteX112" fmla="*/ 0 w 12700000"/>
                      <a:gd name="connsiteY112" fmla="*/ 13440829 h 25954126"/>
                      <a:gd name="connsiteX113" fmla="*/ 0 w 12700000"/>
                      <a:gd name="connsiteY113" fmla="*/ 12419369 h 25954126"/>
                      <a:gd name="connsiteX114" fmla="*/ 0 w 12700000"/>
                      <a:gd name="connsiteY114" fmla="*/ 11615116 h 25954126"/>
                      <a:gd name="connsiteX115" fmla="*/ 0 w 12700000"/>
                      <a:gd name="connsiteY115" fmla="*/ 11679691 h 25954126"/>
                      <a:gd name="connsiteX116" fmla="*/ 0 w 12700000"/>
                      <a:gd name="connsiteY116" fmla="*/ 11309852 h 25954126"/>
                      <a:gd name="connsiteX117" fmla="*/ 0 w 12700000"/>
                      <a:gd name="connsiteY117" fmla="*/ 10940013 h 25954126"/>
                      <a:gd name="connsiteX118" fmla="*/ 0 w 12700000"/>
                      <a:gd name="connsiteY118" fmla="*/ 9918552 h 25954126"/>
                      <a:gd name="connsiteX119" fmla="*/ 0 w 12700000"/>
                      <a:gd name="connsiteY119" fmla="*/ 8897092 h 25954126"/>
                      <a:gd name="connsiteX120" fmla="*/ 0 w 12700000"/>
                      <a:gd name="connsiteY120" fmla="*/ 8310046 h 25954126"/>
                      <a:gd name="connsiteX121" fmla="*/ 0 w 12700000"/>
                      <a:gd name="connsiteY121" fmla="*/ 7288586 h 25954126"/>
                      <a:gd name="connsiteX122" fmla="*/ 0 w 12700000"/>
                      <a:gd name="connsiteY122" fmla="*/ 6267125 h 25954126"/>
                      <a:gd name="connsiteX123" fmla="*/ 0 w 12700000"/>
                      <a:gd name="connsiteY123" fmla="*/ 5462872 h 25954126"/>
                      <a:gd name="connsiteX124" fmla="*/ 0 w 12700000"/>
                      <a:gd name="connsiteY124" fmla="*/ 4658619 h 25954126"/>
                      <a:gd name="connsiteX125" fmla="*/ 0 w 12700000"/>
                      <a:gd name="connsiteY125" fmla="*/ 4071573 h 25954126"/>
                      <a:gd name="connsiteX126" fmla="*/ 0 w 12700000"/>
                      <a:gd name="connsiteY126" fmla="*/ 3050112 h 25954126"/>
                      <a:gd name="connsiteX127" fmla="*/ 0 w 12700000"/>
                      <a:gd name="connsiteY127" fmla="*/ 2116709 h 2595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</a:cxnLst>
                    <a:rect l="l" t="t" r="r" b="b"/>
                    <a:pathLst>
                      <a:path w="12700000" h="25954126" fill="none" extrusionOk="0">
                        <a:moveTo>
                          <a:pt x="0" y="2116709"/>
                        </a:moveTo>
                        <a:cubicBezTo>
                          <a:pt x="321802" y="950869"/>
                          <a:pt x="1055396" y="-117107"/>
                          <a:pt x="2116709" y="0"/>
                        </a:cubicBezTo>
                        <a:cubicBezTo>
                          <a:pt x="2329016" y="-49122"/>
                          <a:pt x="2465835" y="19843"/>
                          <a:pt x="2765814" y="0"/>
                        </a:cubicBezTo>
                        <a:cubicBezTo>
                          <a:pt x="3065794" y="-19843"/>
                          <a:pt x="2983626" y="589"/>
                          <a:pt x="3076255" y="0"/>
                        </a:cubicBezTo>
                        <a:cubicBezTo>
                          <a:pt x="3168884" y="-589"/>
                          <a:pt x="3320140" y="36795"/>
                          <a:pt x="3386696" y="0"/>
                        </a:cubicBezTo>
                        <a:cubicBezTo>
                          <a:pt x="3453252" y="-36795"/>
                          <a:pt x="3951794" y="11989"/>
                          <a:pt x="4120467" y="0"/>
                        </a:cubicBezTo>
                        <a:cubicBezTo>
                          <a:pt x="4289140" y="-11989"/>
                          <a:pt x="4308352" y="3198"/>
                          <a:pt x="4430908" y="0"/>
                        </a:cubicBezTo>
                        <a:cubicBezTo>
                          <a:pt x="4553464" y="-3198"/>
                          <a:pt x="4609996" y="8687"/>
                          <a:pt x="4741349" y="0"/>
                        </a:cubicBezTo>
                        <a:cubicBezTo>
                          <a:pt x="4872702" y="-8687"/>
                          <a:pt x="5103676" y="2878"/>
                          <a:pt x="5390454" y="0"/>
                        </a:cubicBezTo>
                        <a:cubicBezTo>
                          <a:pt x="5677233" y="-2878"/>
                          <a:pt x="5910472" y="80935"/>
                          <a:pt x="6124224" y="0"/>
                        </a:cubicBezTo>
                        <a:cubicBezTo>
                          <a:pt x="6337976" y="-80935"/>
                          <a:pt x="6559839" y="7502"/>
                          <a:pt x="6857995" y="0"/>
                        </a:cubicBezTo>
                        <a:cubicBezTo>
                          <a:pt x="7156151" y="-7502"/>
                          <a:pt x="7098192" y="25143"/>
                          <a:pt x="7337768" y="0"/>
                        </a:cubicBezTo>
                        <a:cubicBezTo>
                          <a:pt x="7577344" y="-25143"/>
                          <a:pt x="7804839" y="51717"/>
                          <a:pt x="8071538" y="0"/>
                        </a:cubicBezTo>
                        <a:cubicBezTo>
                          <a:pt x="8338237" y="-51717"/>
                          <a:pt x="8527971" y="40396"/>
                          <a:pt x="8720643" y="0"/>
                        </a:cubicBezTo>
                        <a:cubicBezTo>
                          <a:pt x="8913316" y="-40396"/>
                          <a:pt x="8932439" y="9228"/>
                          <a:pt x="9031084" y="0"/>
                        </a:cubicBezTo>
                        <a:cubicBezTo>
                          <a:pt x="9129729" y="-9228"/>
                          <a:pt x="9319398" y="49505"/>
                          <a:pt x="9510857" y="0"/>
                        </a:cubicBezTo>
                        <a:cubicBezTo>
                          <a:pt x="9702316" y="-49505"/>
                          <a:pt x="10048874" y="106931"/>
                          <a:pt x="10583291" y="0"/>
                        </a:cubicBezTo>
                        <a:cubicBezTo>
                          <a:pt x="11614510" y="-147603"/>
                          <a:pt x="12493340" y="1125640"/>
                          <a:pt x="12700000" y="2116709"/>
                        </a:cubicBezTo>
                        <a:cubicBezTo>
                          <a:pt x="12754627" y="2393185"/>
                          <a:pt x="12696590" y="2458659"/>
                          <a:pt x="12700000" y="2703755"/>
                        </a:cubicBezTo>
                        <a:cubicBezTo>
                          <a:pt x="12703410" y="2948851"/>
                          <a:pt x="12654487" y="3282845"/>
                          <a:pt x="12700000" y="3508008"/>
                        </a:cubicBezTo>
                        <a:cubicBezTo>
                          <a:pt x="12745513" y="3733171"/>
                          <a:pt x="12682588" y="3609169"/>
                          <a:pt x="12700000" y="3660640"/>
                        </a:cubicBezTo>
                        <a:cubicBezTo>
                          <a:pt x="12717412" y="3712111"/>
                          <a:pt x="12692291" y="3743560"/>
                          <a:pt x="12700000" y="3813272"/>
                        </a:cubicBezTo>
                        <a:cubicBezTo>
                          <a:pt x="12707709" y="3882984"/>
                          <a:pt x="12668290" y="4006956"/>
                          <a:pt x="12700000" y="4183111"/>
                        </a:cubicBezTo>
                        <a:cubicBezTo>
                          <a:pt x="12731710" y="4359266"/>
                          <a:pt x="12683331" y="4481132"/>
                          <a:pt x="12700000" y="4770158"/>
                        </a:cubicBezTo>
                        <a:cubicBezTo>
                          <a:pt x="12716669" y="5059184"/>
                          <a:pt x="12666701" y="4956341"/>
                          <a:pt x="12700000" y="5139997"/>
                        </a:cubicBezTo>
                        <a:cubicBezTo>
                          <a:pt x="12733299" y="5323653"/>
                          <a:pt x="12683597" y="5239957"/>
                          <a:pt x="12700000" y="5292629"/>
                        </a:cubicBezTo>
                        <a:cubicBezTo>
                          <a:pt x="12716403" y="5345301"/>
                          <a:pt x="12683524" y="5412780"/>
                          <a:pt x="12700000" y="5445261"/>
                        </a:cubicBezTo>
                        <a:cubicBezTo>
                          <a:pt x="12716476" y="5477742"/>
                          <a:pt x="12680205" y="5775363"/>
                          <a:pt x="12700000" y="6032307"/>
                        </a:cubicBezTo>
                        <a:cubicBezTo>
                          <a:pt x="12719795" y="6289251"/>
                          <a:pt x="12689874" y="6132576"/>
                          <a:pt x="12700000" y="6184939"/>
                        </a:cubicBezTo>
                        <a:cubicBezTo>
                          <a:pt x="12710126" y="6237302"/>
                          <a:pt x="12693465" y="6262870"/>
                          <a:pt x="12700000" y="6337571"/>
                        </a:cubicBezTo>
                        <a:cubicBezTo>
                          <a:pt x="12706535" y="6412272"/>
                          <a:pt x="12694297" y="6451088"/>
                          <a:pt x="12700000" y="6490203"/>
                        </a:cubicBezTo>
                        <a:cubicBezTo>
                          <a:pt x="12705703" y="6529318"/>
                          <a:pt x="12577908" y="7213290"/>
                          <a:pt x="12700000" y="7511663"/>
                        </a:cubicBezTo>
                        <a:cubicBezTo>
                          <a:pt x="12577908" y="7213290"/>
                          <a:pt x="12705028" y="7475389"/>
                          <a:pt x="12700000" y="7447088"/>
                        </a:cubicBezTo>
                        <a:cubicBezTo>
                          <a:pt x="12694972" y="7418787"/>
                          <a:pt x="12705665" y="7401499"/>
                          <a:pt x="12700000" y="7382513"/>
                        </a:cubicBezTo>
                        <a:cubicBezTo>
                          <a:pt x="12705665" y="7401499"/>
                          <a:pt x="12680082" y="7634762"/>
                          <a:pt x="12700000" y="7752352"/>
                        </a:cubicBezTo>
                        <a:cubicBezTo>
                          <a:pt x="12719918" y="7869942"/>
                          <a:pt x="12697334" y="7866922"/>
                          <a:pt x="12700000" y="7904984"/>
                        </a:cubicBezTo>
                        <a:cubicBezTo>
                          <a:pt x="12702666" y="7943046"/>
                          <a:pt x="12665792" y="8221438"/>
                          <a:pt x="12700000" y="8492030"/>
                        </a:cubicBezTo>
                        <a:cubicBezTo>
                          <a:pt x="12665792" y="8221438"/>
                          <a:pt x="12700899" y="8440903"/>
                          <a:pt x="12700000" y="8427455"/>
                        </a:cubicBezTo>
                        <a:cubicBezTo>
                          <a:pt x="12699101" y="8414007"/>
                          <a:pt x="12702082" y="8385474"/>
                          <a:pt x="12700000" y="8362880"/>
                        </a:cubicBezTo>
                        <a:cubicBezTo>
                          <a:pt x="12702082" y="8385474"/>
                          <a:pt x="12662708" y="9056988"/>
                          <a:pt x="12700000" y="9384340"/>
                        </a:cubicBezTo>
                        <a:cubicBezTo>
                          <a:pt x="12662708" y="9056988"/>
                          <a:pt x="12704488" y="9335142"/>
                          <a:pt x="12700000" y="9319765"/>
                        </a:cubicBezTo>
                        <a:cubicBezTo>
                          <a:pt x="12704488" y="9335142"/>
                          <a:pt x="12698278" y="9551865"/>
                          <a:pt x="12700000" y="9689604"/>
                        </a:cubicBezTo>
                        <a:cubicBezTo>
                          <a:pt x="12701722" y="9827343"/>
                          <a:pt x="12659133" y="10290210"/>
                          <a:pt x="12700000" y="10493858"/>
                        </a:cubicBezTo>
                        <a:cubicBezTo>
                          <a:pt x="12659133" y="10290210"/>
                          <a:pt x="12703858" y="10448429"/>
                          <a:pt x="12700000" y="10429283"/>
                        </a:cubicBezTo>
                        <a:cubicBezTo>
                          <a:pt x="12703858" y="10448429"/>
                          <a:pt x="12682822" y="10512045"/>
                          <a:pt x="12700000" y="10581915"/>
                        </a:cubicBezTo>
                        <a:cubicBezTo>
                          <a:pt x="12717178" y="10651785"/>
                          <a:pt x="12694584" y="10850636"/>
                          <a:pt x="12700000" y="10951754"/>
                        </a:cubicBezTo>
                        <a:cubicBezTo>
                          <a:pt x="12705416" y="11052872"/>
                          <a:pt x="12689019" y="11037587"/>
                          <a:pt x="12700000" y="11104386"/>
                        </a:cubicBezTo>
                        <a:cubicBezTo>
                          <a:pt x="12710981" y="11171185"/>
                          <a:pt x="12643386" y="11767367"/>
                          <a:pt x="12700000" y="12125846"/>
                        </a:cubicBezTo>
                        <a:cubicBezTo>
                          <a:pt x="12756614" y="12484325"/>
                          <a:pt x="12688839" y="12228719"/>
                          <a:pt x="12700000" y="12278478"/>
                        </a:cubicBezTo>
                        <a:cubicBezTo>
                          <a:pt x="12711161" y="12328237"/>
                          <a:pt x="12689092" y="12486011"/>
                          <a:pt x="12700000" y="12648317"/>
                        </a:cubicBezTo>
                        <a:cubicBezTo>
                          <a:pt x="12710908" y="12810623"/>
                          <a:pt x="12673274" y="12987395"/>
                          <a:pt x="12700000" y="13235363"/>
                        </a:cubicBezTo>
                        <a:cubicBezTo>
                          <a:pt x="12673274" y="12987395"/>
                          <a:pt x="12700249" y="13191637"/>
                          <a:pt x="12700000" y="13170788"/>
                        </a:cubicBezTo>
                        <a:cubicBezTo>
                          <a:pt x="12699751" y="13149940"/>
                          <a:pt x="12702575" y="13119313"/>
                          <a:pt x="12700000" y="13106213"/>
                        </a:cubicBezTo>
                        <a:cubicBezTo>
                          <a:pt x="12702575" y="13119313"/>
                          <a:pt x="12682115" y="13583853"/>
                          <a:pt x="12700000" y="13910466"/>
                        </a:cubicBezTo>
                        <a:cubicBezTo>
                          <a:pt x="12717885" y="14237079"/>
                          <a:pt x="12696845" y="14255306"/>
                          <a:pt x="12700000" y="14497513"/>
                        </a:cubicBezTo>
                        <a:cubicBezTo>
                          <a:pt x="12703155" y="14739720"/>
                          <a:pt x="12658880" y="15009461"/>
                          <a:pt x="12700000" y="15301766"/>
                        </a:cubicBezTo>
                        <a:cubicBezTo>
                          <a:pt x="12741120" y="15594071"/>
                          <a:pt x="12698610" y="16116725"/>
                          <a:pt x="12700000" y="16323226"/>
                        </a:cubicBezTo>
                        <a:cubicBezTo>
                          <a:pt x="12701390" y="16529727"/>
                          <a:pt x="12630022" y="16950288"/>
                          <a:pt x="12700000" y="17127479"/>
                        </a:cubicBezTo>
                        <a:cubicBezTo>
                          <a:pt x="12630022" y="16950288"/>
                          <a:pt x="12701637" y="17087206"/>
                          <a:pt x="12700000" y="17062904"/>
                        </a:cubicBezTo>
                        <a:cubicBezTo>
                          <a:pt x="12701637" y="17087206"/>
                          <a:pt x="12684524" y="17429846"/>
                          <a:pt x="12700000" y="17649950"/>
                        </a:cubicBezTo>
                        <a:cubicBezTo>
                          <a:pt x="12715476" y="17870054"/>
                          <a:pt x="12698067" y="18338719"/>
                          <a:pt x="12700000" y="18671411"/>
                        </a:cubicBezTo>
                        <a:cubicBezTo>
                          <a:pt x="12701933" y="19004103"/>
                          <a:pt x="12612294" y="19142227"/>
                          <a:pt x="12700000" y="19475664"/>
                        </a:cubicBezTo>
                        <a:cubicBezTo>
                          <a:pt x="12787706" y="19809101"/>
                          <a:pt x="12694014" y="19593312"/>
                          <a:pt x="12700000" y="19628296"/>
                        </a:cubicBezTo>
                        <a:cubicBezTo>
                          <a:pt x="12705986" y="19663280"/>
                          <a:pt x="12665125" y="20010499"/>
                          <a:pt x="12700000" y="20215342"/>
                        </a:cubicBezTo>
                        <a:cubicBezTo>
                          <a:pt x="12734875" y="20420185"/>
                          <a:pt x="12667472" y="20673450"/>
                          <a:pt x="12700000" y="20802388"/>
                        </a:cubicBezTo>
                        <a:cubicBezTo>
                          <a:pt x="12732528" y="20931326"/>
                          <a:pt x="12694566" y="21059473"/>
                          <a:pt x="12700000" y="21172227"/>
                        </a:cubicBezTo>
                        <a:cubicBezTo>
                          <a:pt x="12705434" y="21284981"/>
                          <a:pt x="12634494" y="21701619"/>
                          <a:pt x="12700000" y="22193688"/>
                        </a:cubicBezTo>
                        <a:cubicBezTo>
                          <a:pt x="12765506" y="22685757"/>
                          <a:pt x="12694979" y="22283172"/>
                          <a:pt x="12700000" y="22346320"/>
                        </a:cubicBezTo>
                        <a:cubicBezTo>
                          <a:pt x="12705021" y="22409468"/>
                          <a:pt x="12631628" y="22707090"/>
                          <a:pt x="12700000" y="22933366"/>
                        </a:cubicBezTo>
                        <a:cubicBezTo>
                          <a:pt x="12768372" y="23159642"/>
                          <a:pt x="12641340" y="23616004"/>
                          <a:pt x="12700000" y="23837417"/>
                        </a:cubicBezTo>
                        <a:cubicBezTo>
                          <a:pt x="12700775" y="25215834"/>
                          <a:pt x="11807879" y="25859557"/>
                          <a:pt x="10583291" y="25954126"/>
                        </a:cubicBezTo>
                        <a:cubicBezTo>
                          <a:pt x="10480230" y="25963553"/>
                          <a:pt x="10397222" y="25926656"/>
                          <a:pt x="10272850" y="25954126"/>
                        </a:cubicBezTo>
                        <a:cubicBezTo>
                          <a:pt x="10148478" y="25981596"/>
                          <a:pt x="9956730" y="25939007"/>
                          <a:pt x="9793077" y="25954126"/>
                        </a:cubicBezTo>
                        <a:cubicBezTo>
                          <a:pt x="9629424" y="25969245"/>
                          <a:pt x="9482405" y="25917669"/>
                          <a:pt x="9228638" y="25954126"/>
                        </a:cubicBezTo>
                        <a:cubicBezTo>
                          <a:pt x="8974871" y="25990583"/>
                          <a:pt x="8781036" y="25925506"/>
                          <a:pt x="8664199" y="25954126"/>
                        </a:cubicBezTo>
                        <a:cubicBezTo>
                          <a:pt x="8547362" y="25982746"/>
                          <a:pt x="8411036" y="25932537"/>
                          <a:pt x="8269092" y="25954126"/>
                        </a:cubicBezTo>
                        <a:cubicBezTo>
                          <a:pt x="8127148" y="25975715"/>
                          <a:pt x="8060474" y="25924258"/>
                          <a:pt x="7873985" y="25954126"/>
                        </a:cubicBezTo>
                        <a:cubicBezTo>
                          <a:pt x="7687496" y="25983994"/>
                          <a:pt x="7498406" y="25907426"/>
                          <a:pt x="7394212" y="25954126"/>
                        </a:cubicBezTo>
                        <a:cubicBezTo>
                          <a:pt x="7290018" y="26000826"/>
                          <a:pt x="7189501" y="25928822"/>
                          <a:pt x="6999105" y="25954126"/>
                        </a:cubicBezTo>
                        <a:cubicBezTo>
                          <a:pt x="6808709" y="25979430"/>
                          <a:pt x="6461012" y="25921744"/>
                          <a:pt x="6265334" y="25954126"/>
                        </a:cubicBezTo>
                        <a:cubicBezTo>
                          <a:pt x="6069656" y="25986508"/>
                          <a:pt x="5858071" y="25953924"/>
                          <a:pt x="5616230" y="25954126"/>
                        </a:cubicBezTo>
                        <a:cubicBezTo>
                          <a:pt x="5374389" y="25954328"/>
                          <a:pt x="5404292" y="25918370"/>
                          <a:pt x="5305788" y="25954126"/>
                        </a:cubicBezTo>
                        <a:cubicBezTo>
                          <a:pt x="5207284" y="25989882"/>
                          <a:pt x="4857525" y="25873624"/>
                          <a:pt x="4572018" y="25954126"/>
                        </a:cubicBezTo>
                        <a:cubicBezTo>
                          <a:pt x="4286511" y="26034628"/>
                          <a:pt x="4363297" y="25936487"/>
                          <a:pt x="4261576" y="25954126"/>
                        </a:cubicBezTo>
                        <a:cubicBezTo>
                          <a:pt x="4159855" y="25971765"/>
                          <a:pt x="3911600" y="25951559"/>
                          <a:pt x="3781803" y="25954126"/>
                        </a:cubicBezTo>
                        <a:cubicBezTo>
                          <a:pt x="3652006" y="25956693"/>
                          <a:pt x="3525497" y="25932410"/>
                          <a:pt x="3302030" y="25954126"/>
                        </a:cubicBezTo>
                        <a:cubicBezTo>
                          <a:pt x="3078563" y="25975842"/>
                          <a:pt x="3061299" y="25909338"/>
                          <a:pt x="2822258" y="25954126"/>
                        </a:cubicBezTo>
                        <a:cubicBezTo>
                          <a:pt x="2583217" y="25998914"/>
                          <a:pt x="2278845" y="25912561"/>
                          <a:pt x="2116709" y="25954126"/>
                        </a:cubicBezTo>
                        <a:cubicBezTo>
                          <a:pt x="826041" y="26014196"/>
                          <a:pt x="-67870" y="24992690"/>
                          <a:pt x="0" y="23837417"/>
                        </a:cubicBezTo>
                        <a:cubicBezTo>
                          <a:pt x="5442" y="23853262"/>
                          <a:pt x="-987" y="23876126"/>
                          <a:pt x="0" y="23901992"/>
                        </a:cubicBezTo>
                        <a:cubicBezTo>
                          <a:pt x="987" y="23927858"/>
                          <a:pt x="-5082" y="23950538"/>
                          <a:pt x="0" y="23966567"/>
                        </a:cubicBezTo>
                        <a:cubicBezTo>
                          <a:pt x="-5082" y="23950538"/>
                          <a:pt x="80928" y="23516170"/>
                          <a:pt x="0" y="23162314"/>
                        </a:cubicBezTo>
                        <a:cubicBezTo>
                          <a:pt x="-80928" y="22808458"/>
                          <a:pt x="97630" y="22590210"/>
                          <a:pt x="0" y="22140854"/>
                        </a:cubicBezTo>
                        <a:cubicBezTo>
                          <a:pt x="-97630" y="21691498"/>
                          <a:pt x="7006" y="22061581"/>
                          <a:pt x="0" y="21988222"/>
                        </a:cubicBezTo>
                        <a:cubicBezTo>
                          <a:pt x="-7006" y="21914863"/>
                          <a:pt x="32551" y="21364297"/>
                          <a:pt x="0" y="21183968"/>
                        </a:cubicBezTo>
                        <a:cubicBezTo>
                          <a:pt x="-32551" y="21003639"/>
                          <a:pt x="16002" y="20619676"/>
                          <a:pt x="0" y="20379715"/>
                        </a:cubicBezTo>
                        <a:cubicBezTo>
                          <a:pt x="-16002" y="20139754"/>
                          <a:pt x="557" y="19776631"/>
                          <a:pt x="0" y="19575462"/>
                        </a:cubicBezTo>
                        <a:cubicBezTo>
                          <a:pt x="-557" y="19374293"/>
                          <a:pt x="5879" y="19478503"/>
                          <a:pt x="0" y="19422830"/>
                        </a:cubicBezTo>
                        <a:cubicBezTo>
                          <a:pt x="-5879" y="19367157"/>
                          <a:pt x="4418" y="19306628"/>
                          <a:pt x="0" y="19270198"/>
                        </a:cubicBezTo>
                        <a:cubicBezTo>
                          <a:pt x="-4418" y="19233768"/>
                          <a:pt x="59415" y="18485885"/>
                          <a:pt x="0" y="18248738"/>
                        </a:cubicBezTo>
                        <a:cubicBezTo>
                          <a:pt x="-59415" y="18011591"/>
                          <a:pt x="27097" y="17982379"/>
                          <a:pt x="0" y="17878898"/>
                        </a:cubicBezTo>
                        <a:cubicBezTo>
                          <a:pt x="27097" y="17982379"/>
                          <a:pt x="-6509" y="17913448"/>
                          <a:pt x="0" y="17943474"/>
                        </a:cubicBezTo>
                        <a:cubicBezTo>
                          <a:pt x="-6509" y="17913448"/>
                          <a:pt x="33654" y="17481598"/>
                          <a:pt x="0" y="17139220"/>
                        </a:cubicBezTo>
                        <a:cubicBezTo>
                          <a:pt x="-33654" y="16796842"/>
                          <a:pt x="17272" y="17033518"/>
                          <a:pt x="0" y="16986588"/>
                        </a:cubicBezTo>
                        <a:cubicBezTo>
                          <a:pt x="-17272" y="16939658"/>
                          <a:pt x="19440" y="16405267"/>
                          <a:pt x="0" y="15965128"/>
                        </a:cubicBezTo>
                        <a:cubicBezTo>
                          <a:pt x="-19440" y="15524989"/>
                          <a:pt x="9661" y="15660631"/>
                          <a:pt x="0" y="15378082"/>
                        </a:cubicBezTo>
                        <a:cubicBezTo>
                          <a:pt x="9661" y="15660631"/>
                          <a:pt x="-4032" y="15417242"/>
                          <a:pt x="0" y="15442657"/>
                        </a:cubicBezTo>
                        <a:cubicBezTo>
                          <a:pt x="-4032" y="15417242"/>
                          <a:pt x="42430" y="15056550"/>
                          <a:pt x="0" y="14855611"/>
                        </a:cubicBezTo>
                        <a:cubicBezTo>
                          <a:pt x="42430" y="15056550"/>
                          <a:pt x="-7603" y="14889689"/>
                          <a:pt x="0" y="14920186"/>
                        </a:cubicBezTo>
                        <a:cubicBezTo>
                          <a:pt x="-7603" y="14889689"/>
                          <a:pt x="75246" y="14169327"/>
                          <a:pt x="0" y="13898725"/>
                        </a:cubicBezTo>
                        <a:cubicBezTo>
                          <a:pt x="75246" y="14169327"/>
                          <a:pt x="-174" y="13933191"/>
                          <a:pt x="0" y="13963301"/>
                        </a:cubicBezTo>
                        <a:cubicBezTo>
                          <a:pt x="-174" y="13933191"/>
                          <a:pt x="47922" y="13548631"/>
                          <a:pt x="0" y="13376254"/>
                        </a:cubicBezTo>
                        <a:cubicBezTo>
                          <a:pt x="47922" y="13548631"/>
                          <a:pt x="-5774" y="13420665"/>
                          <a:pt x="0" y="13440829"/>
                        </a:cubicBezTo>
                        <a:cubicBezTo>
                          <a:pt x="-5774" y="13420665"/>
                          <a:pt x="78685" y="12924824"/>
                          <a:pt x="0" y="12419369"/>
                        </a:cubicBezTo>
                        <a:cubicBezTo>
                          <a:pt x="-78685" y="11913914"/>
                          <a:pt x="6644" y="11994744"/>
                          <a:pt x="0" y="11615116"/>
                        </a:cubicBezTo>
                        <a:cubicBezTo>
                          <a:pt x="6644" y="11994744"/>
                          <a:pt x="-5540" y="11663328"/>
                          <a:pt x="0" y="11679691"/>
                        </a:cubicBezTo>
                        <a:cubicBezTo>
                          <a:pt x="-5540" y="11663328"/>
                          <a:pt x="15655" y="11400094"/>
                          <a:pt x="0" y="11309852"/>
                        </a:cubicBezTo>
                        <a:cubicBezTo>
                          <a:pt x="-15655" y="11219610"/>
                          <a:pt x="36757" y="11074889"/>
                          <a:pt x="0" y="10940013"/>
                        </a:cubicBezTo>
                        <a:cubicBezTo>
                          <a:pt x="-36757" y="10805137"/>
                          <a:pt x="96519" y="10355558"/>
                          <a:pt x="0" y="9918552"/>
                        </a:cubicBezTo>
                        <a:cubicBezTo>
                          <a:pt x="-96519" y="9481546"/>
                          <a:pt x="69060" y="9274815"/>
                          <a:pt x="0" y="8897092"/>
                        </a:cubicBezTo>
                        <a:cubicBezTo>
                          <a:pt x="-69060" y="8519369"/>
                          <a:pt x="40716" y="8478526"/>
                          <a:pt x="0" y="8310046"/>
                        </a:cubicBezTo>
                        <a:cubicBezTo>
                          <a:pt x="-40716" y="8141566"/>
                          <a:pt x="18270" y="7688012"/>
                          <a:pt x="0" y="7288586"/>
                        </a:cubicBezTo>
                        <a:cubicBezTo>
                          <a:pt x="-18270" y="6889160"/>
                          <a:pt x="25202" y="6601636"/>
                          <a:pt x="0" y="6267125"/>
                        </a:cubicBezTo>
                        <a:cubicBezTo>
                          <a:pt x="-25202" y="5932614"/>
                          <a:pt x="88767" y="5707720"/>
                          <a:pt x="0" y="5462872"/>
                        </a:cubicBezTo>
                        <a:cubicBezTo>
                          <a:pt x="-88767" y="5218024"/>
                          <a:pt x="92944" y="4903647"/>
                          <a:pt x="0" y="4658619"/>
                        </a:cubicBezTo>
                        <a:cubicBezTo>
                          <a:pt x="-92944" y="4413591"/>
                          <a:pt x="47111" y="4222029"/>
                          <a:pt x="0" y="4071573"/>
                        </a:cubicBezTo>
                        <a:cubicBezTo>
                          <a:pt x="-47111" y="3921117"/>
                          <a:pt x="73191" y="3278818"/>
                          <a:pt x="0" y="3050112"/>
                        </a:cubicBezTo>
                        <a:cubicBezTo>
                          <a:pt x="-73191" y="2821406"/>
                          <a:pt x="65186" y="2538659"/>
                          <a:pt x="0" y="2116709"/>
                        </a:cubicBezTo>
                        <a:close/>
                      </a:path>
                      <a:path w="12700000" h="25954126" stroke="0" extrusionOk="0">
                        <a:moveTo>
                          <a:pt x="0" y="2116709"/>
                        </a:moveTo>
                        <a:cubicBezTo>
                          <a:pt x="-94389" y="889462"/>
                          <a:pt x="865298" y="30920"/>
                          <a:pt x="2116709" y="0"/>
                        </a:cubicBezTo>
                        <a:cubicBezTo>
                          <a:pt x="2377985" y="-17302"/>
                          <a:pt x="2586111" y="29158"/>
                          <a:pt x="2850479" y="0"/>
                        </a:cubicBezTo>
                        <a:cubicBezTo>
                          <a:pt x="3114847" y="-29158"/>
                          <a:pt x="3105474" y="29705"/>
                          <a:pt x="3330252" y="0"/>
                        </a:cubicBezTo>
                        <a:cubicBezTo>
                          <a:pt x="3555030" y="-29705"/>
                          <a:pt x="3549613" y="35724"/>
                          <a:pt x="3725360" y="0"/>
                        </a:cubicBezTo>
                        <a:cubicBezTo>
                          <a:pt x="3901107" y="-35724"/>
                          <a:pt x="4156395" y="50134"/>
                          <a:pt x="4374464" y="0"/>
                        </a:cubicBezTo>
                        <a:cubicBezTo>
                          <a:pt x="4592533" y="-50134"/>
                          <a:pt x="4718288" y="44283"/>
                          <a:pt x="4854237" y="0"/>
                        </a:cubicBezTo>
                        <a:cubicBezTo>
                          <a:pt x="4990186" y="-44283"/>
                          <a:pt x="5369133" y="12843"/>
                          <a:pt x="5588008" y="0"/>
                        </a:cubicBezTo>
                        <a:cubicBezTo>
                          <a:pt x="5806883" y="-12843"/>
                          <a:pt x="5844399" y="20792"/>
                          <a:pt x="5983115" y="0"/>
                        </a:cubicBezTo>
                        <a:cubicBezTo>
                          <a:pt x="6121831" y="-20792"/>
                          <a:pt x="6374533" y="70778"/>
                          <a:pt x="6716885" y="0"/>
                        </a:cubicBezTo>
                        <a:cubicBezTo>
                          <a:pt x="7059237" y="-70778"/>
                          <a:pt x="6941257" y="36344"/>
                          <a:pt x="7027327" y="0"/>
                        </a:cubicBezTo>
                        <a:cubicBezTo>
                          <a:pt x="7113397" y="-36344"/>
                          <a:pt x="7446528" y="17757"/>
                          <a:pt x="7591765" y="0"/>
                        </a:cubicBezTo>
                        <a:cubicBezTo>
                          <a:pt x="7737002" y="-17757"/>
                          <a:pt x="8015713" y="43236"/>
                          <a:pt x="8156204" y="0"/>
                        </a:cubicBezTo>
                        <a:cubicBezTo>
                          <a:pt x="8296695" y="-43236"/>
                          <a:pt x="8457324" y="7377"/>
                          <a:pt x="8635977" y="0"/>
                        </a:cubicBezTo>
                        <a:cubicBezTo>
                          <a:pt x="8814630" y="-7377"/>
                          <a:pt x="9112678" y="65045"/>
                          <a:pt x="9369748" y="0"/>
                        </a:cubicBezTo>
                        <a:cubicBezTo>
                          <a:pt x="9626818" y="-65045"/>
                          <a:pt x="9809348" y="47119"/>
                          <a:pt x="10103518" y="0"/>
                        </a:cubicBezTo>
                        <a:cubicBezTo>
                          <a:pt x="10397688" y="-47119"/>
                          <a:pt x="10381256" y="38326"/>
                          <a:pt x="10583291" y="0"/>
                        </a:cubicBezTo>
                        <a:cubicBezTo>
                          <a:pt x="11599157" y="-144304"/>
                          <a:pt x="12651973" y="875888"/>
                          <a:pt x="12700000" y="2116709"/>
                        </a:cubicBezTo>
                        <a:cubicBezTo>
                          <a:pt x="12706224" y="2468441"/>
                          <a:pt x="12613112" y="2524812"/>
                          <a:pt x="12700000" y="2920962"/>
                        </a:cubicBezTo>
                        <a:cubicBezTo>
                          <a:pt x="12613112" y="2524812"/>
                          <a:pt x="12703043" y="2873025"/>
                          <a:pt x="12700000" y="2856387"/>
                        </a:cubicBezTo>
                        <a:cubicBezTo>
                          <a:pt x="12703043" y="2873025"/>
                          <a:pt x="12690271" y="2937467"/>
                          <a:pt x="12700000" y="3009019"/>
                        </a:cubicBezTo>
                        <a:cubicBezTo>
                          <a:pt x="12709729" y="3080571"/>
                          <a:pt x="12581146" y="3825363"/>
                          <a:pt x="12700000" y="4030479"/>
                        </a:cubicBezTo>
                        <a:cubicBezTo>
                          <a:pt x="12818854" y="4235595"/>
                          <a:pt x="12694324" y="4436986"/>
                          <a:pt x="12700000" y="4617526"/>
                        </a:cubicBezTo>
                        <a:cubicBezTo>
                          <a:pt x="12705676" y="4798066"/>
                          <a:pt x="12692831" y="4716948"/>
                          <a:pt x="12700000" y="4770158"/>
                        </a:cubicBezTo>
                        <a:cubicBezTo>
                          <a:pt x="12707169" y="4823368"/>
                          <a:pt x="12662986" y="5232738"/>
                          <a:pt x="12700000" y="5357204"/>
                        </a:cubicBezTo>
                        <a:cubicBezTo>
                          <a:pt x="12662986" y="5232738"/>
                          <a:pt x="12700627" y="5309581"/>
                          <a:pt x="12700000" y="5292629"/>
                        </a:cubicBezTo>
                        <a:cubicBezTo>
                          <a:pt x="12699373" y="5275677"/>
                          <a:pt x="12705181" y="5246495"/>
                          <a:pt x="12700000" y="5228054"/>
                        </a:cubicBezTo>
                        <a:cubicBezTo>
                          <a:pt x="12705181" y="5246495"/>
                          <a:pt x="12665831" y="5589174"/>
                          <a:pt x="12700000" y="5815100"/>
                        </a:cubicBezTo>
                        <a:cubicBezTo>
                          <a:pt x="12734169" y="6041026"/>
                          <a:pt x="12698935" y="5933481"/>
                          <a:pt x="12700000" y="5967732"/>
                        </a:cubicBezTo>
                        <a:cubicBezTo>
                          <a:pt x="12701065" y="6001983"/>
                          <a:pt x="12699414" y="6602467"/>
                          <a:pt x="12700000" y="6771985"/>
                        </a:cubicBezTo>
                        <a:cubicBezTo>
                          <a:pt x="12700586" y="6941503"/>
                          <a:pt x="12688408" y="6876918"/>
                          <a:pt x="12700000" y="6924617"/>
                        </a:cubicBezTo>
                        <a:cubicBezTo>
                          <a:pt x="12711592" y="6972316"/>
                          <a:pt x="12652322" y="7511774"/>
                          <a:pt x="12700000" y="7728870"/>
                        </a:cubicBezTo>
                        <a:cubicBezTo>
                          <a:pt x="12652322" y="7511774"/>
                          <a:pt x="12705218" y="7694155"/>
                          <a:pt x="12700000" y="7664295"/>
                        </a:cubicBezTo>
                        <a:cubicBezTo>
                          <a:pt x="12705218" y="7694155"/>
                          <a:pt x="12639570" y="8101775"/>
                          <a:pt x="12700000" y="8468548"/>
                        </a:cubicBezTo>
                        <a:cubicBezTo>
                          <a:pt x="12760430" y="8835321"/>
                          <a:pt x="12697955" y="8545583"/>
                          <a:pt x="12700000" y="8621180"/>
                        </a:cubicBezTo>
                        <a:cubicBezTo>
                          <a:pt x="12697955" y="8545583"/>
                          <a:pt x="12706380" y="8586923"/>
                          <a:pt x="12700000" y="8556605"/>
                        </a:cubicBezTo>
                        <a:cubicBezTo>
                          <a:pt x="12706380" y="8586923"/>
                          <a:pt x="12688555" y="8656034"/>
                          <a:pt x="12700000" y="8709237"/>
                        </a:cubicBezTo>
                        <a:cubicBezTo>
                          <a:pt x="12711445" y="8762440"/>
                          <a:pt x="12607781" y="9207181"/>
                          <a:pt x="12700000" y="9513491"/>
                        </a:cubicBezTo>
                        <a:cubicBezTo>
                          <a:pt x="12792219" y="9819801"/>
                          <a:pt x="12691408" y="9629457"/>
                          <a:pt x="12700000" y="9666123"/>
                        </a:cubicBezTo>
                        <a:cubicBezTo>
                          <a:pt x="12691408" y="9629457"/>
                          <a:pt x="12701002" y="9624615"/>
                          <a:pt x="12700000" y="9601548"/>
                        </a:cubicBezTo>
                        <a:cubicBezTo>
                          <a:pt x="12701002" y="9624615"/>
                          <a:pt x="12691528" y="9686017"/>
                          <a:pt x="12700000" y="9754180"/>
                        </a:cubicBezTo>
                        <a:cubicBezTo>
                          <a:pt x="12708472" y="9822343"/>
                          <a:pt x="12695413" y="9974035"/>
                          <a:pt x="12700000" y="10124019"/>
                        </a:cubicBezTo>
                        <a:cubicBezTo>
                          <a:pt x="12704587" y="10274003"/>
                          <a:pt x="12682871" y="10513060"/>
                          <a:pt x="12700000" y="10711065"/>
                        </a:cubicBezTo>
                        <a:cubicBezTo>
                          <a:pt x="12717129" y="10909070"/>
                          <a:pt x="12688283" y="10825512"/>
                          <a:pt x="12700000" y="10863697"/>
                        </a:cubicBezTo>
                        <a:cubicBezTo>
                          <a:pt x="12711717" y="10901882"/>
                          <a:pt x="12626728" y="11418172"/>
                          <a:pt x="12700000" y="11885157"/>
                        </a:cubicBezTo>
                        <a:cubicBezTo>
                          <a:pt x="12773272" y="12352142"/>
                          <a:pt x="12667795" y="12273175"/>
                          <a:pt x="12700000" y="12472203"/>
                        </a:cubicBezTo>
                        <a:cubicBezTo>
                          <a:pt x="12732205" y="12671231"/>
                          <a:pt x="12578048" y="13278581"/>
                          <a:pt x="12700000" y="13493664"/>
                        </a:cubicBezTo>
                        <a:cubicBezTo>
                          <a:pt x="12821952" y="13708747"/>
                          <a:pt x="12653198" y="14083967"/>
                          <a:pt x="12700000" y="14297917"/>
                        </a:cubicBezTo>
                        <a:cubicBezTo>
                          <a:pt x="12746802" y="14511867"/>
                          <a:pt x="12665193" y="14493514"/>
                          <a:pt x="12700000" y="14667756"/>
                        </a:cubicBezTo>
                        <a:cubicBezTo>
                          <a:pt x="12734807" y="14841998"/>
                          <a:pt x="12673370" y="15146770"/>
                          <a:pt x="12700000" y="15472009"/>
                        </a:cubicBezTo>
                        <a:cubicBezTo>
                          <a:pt x="12726630" y="15797248"/>
                          <a:pt x="12687258" y="15555798"/>
                          <a:pt x="12700000" y="15624641"/>
                        </a:cubicBezTo>
                        <a:cubicBezTo>
                          <a:pt x="12712742" y="15693484"/>
                          <a:pt x="12689302" y="16016160"/>
                          <a:pt x="12700000" y="16211687"/>
                        </a:cubicBezTo>
                        <a:cubicBezTo>
                          <a:pt x="12689302" y="16016160"/>
                          <a:pt x="12702642" y="16167272"/>
                          <a:pt x="12700000" y="16147112"/>
                        </a:cubicBezTo>
                        <a:cubicBezTo>
                          <a:pt x="12702642" y="16167272"/>
                          <a:pt x="12636502" y="16726520"/>
                          <a:pt x="12700000" y="17168573"/>
                        </a:cubicBezTo>
                        <a:cubicBezTo>
                          <a:pt x="12763498" y="17610626"/>
                          <a:pt x="12634804" y="17575977"/>
                          <a:pt x="12700000" y="17755619"/>
                        </a:cubicBezTo>
                        <a:cubicBezTo>
                          <a:pt x="12765196" y="17935261"/>
                          <a:pt x="12640404" y="18429177"/>
                          <a:pt x="12700000" y="18777079"/>
                        </a:cubicBezTo>
                        <a:cubicBezTo>
                          <a:pt x="12759596" y="19124981"/>
                          <a:pt x="12687882" y="18987230"/>
                          <a:pt x="12700000" y="19146918"/>
                        </a:cubicBezTo>
                        <a:cubicBezTo>
                          <a:pt x="12712118" y="19306606"/>
                          <a:pt x="12699405" y="19265794"/>
                          <a:pt x="12700000" y="19299550"/>
                        </a:cubicBezTo>
                        <a:cubicBezTo>
                          <a:pt x="12700595" y="19333306"/>
                          <a:pt x="12698689" y="19690785"/>
                          <a:pt x="12700000" y="19886596"/>
                        </a:cubicBezTo>
                        <a:cubicBezTo>
                          <a:pt x="12701311" y="20082407"/>
                          <a:pt x="12641752" y="20397965"/>
                          <a:pt x="12700000" y="20690850"/>
                        </a:cubicBezTo>
                        <a:cubicBezTo>
                          <a:pt x="12758248" y="20983735"/>
                          <a:pt x="12663533" y="21310216"/>
                          <a:pt x="12700000" y="21712310"/>
                        </a:cubicBezTo>
                        <a:cubicBezTo>
                          <a:pt x="12736467" y="22114404"/>
                          <a:pt x="12619370" y="22225557"/>
                          <a:pt x="12700000" y="22516563"/>
                        </a:cubicBezTo>
                        <a:cubicBezTo>
                          <a:pt x="12780630" y="22807569"/>
                          <a:pt x="12693116" y="23293176"/>
                          <a:pt x="12700000" y="23837417"/>
                        </a:cubicBezTo>
                        <a:cubicBezTo>
                          <a:pt x="12639128" y="25000627"/>
                          <a:pt x="11574053" y="26032212"/>
                          <a:pt x="10583291" y="25954126"/>
                        </a:cubicBezTo>
                        <a:cubicBezTo>
                          <a:pt x="10387522" y="25969485"/>
                          <a:pt x="10189299" y="25899893"/>
                          <a:pt x="10018852" y="25954126"/>
                        </a:cubicBezTo>
                        <a:cubicBezTo>
                          <a:pt x="9848405" y="26008359"/>
                          <a:pt x="9683413" y="25953141"/>
                          <a:pt x="9539079" y="25954126"/>
                        </a:cubicBezTo>
                        <a:cubicBezTo>
                          <a:pt x="9394745" y="25955111"/>
                          <a:pt x="9301788" y="25934088"/>
                          <a:pt x="9143972" y="25954126"/>
                        </a:cubicBezTo>
                        <a:cubicBezTo>
                          <a:pt x="8986156" y="25974164"/>
                          <a:pt x="8946328" y="25922722"/>
                          <a:pt x="8833531" y="25954126"/>
                        </a:cubicBezTo>
                        <a:cubicBezTo>
                          <a:pt x="8720734" y="25985530"/>
                          <a:pt x="8570187" y="25942367"/>
                          <a:pt x="8438424" y="25954126"/>
                        </a:cubicBezTo>
                        <a:cubicBezTo>
                          <a:pt x="8306661" y="25965885"/>
                          <a:pt x="8146187" y="25925988"/>
                          <a:pt x="8043316" y="25954126"/>
                        </a:cubicBezTo>
                        <a:cubicBezTo>
                          <a:pt x="7940445" y="25982264"/>
                          <a:pt x="7742779" y="25907604"/>
                          <a:pt x="7478878" y="25954126"/>
                        </a:cubicBezTo>
                        <a:cubicBezTo>
                          <a:pt x="7214977" y="26000648"/>
                          <a:pt x="7067932" y="25921289"/>
                          <a:pt x="6914439" y="25954126"/>
                        </a:cubicBezTo>
                        <a:cubicBezTo>
                          <a:pt x="6760946" y="25986963"/>
                          <a:pt x="6654202" y="25931308"/>
                          <a:pt x="6434666" y="25954126"/>
                        </a:cubicBezTo>
                        <a:cubicBezTo>
                          <a:pt x="6215130" y="25976944"/>
                          <a:pt x="5888743" y="25919691"/>
                          <a:pt x="5700895" y="25954126"/>
                        </a:cubicBezTo>
                        <a:cubicBezTo>
                          <a:pt x="5513047" y="25988561"/>
                          <a:pt x="5478933" y="25914910"/>
                          <a:pt x="5305788" y="25954126"/>
                        </a:cubicBezTo>
                        <a:cubicBezTo>
                          <a:pt x="5132643" y="25993342"/>
                          <a:pt x="4777773" y="25950387"/>
                          <a:pt x="4572018" y="25954126"/>
                        </a:cubicBezTo>
                        <a:cubicBezTo>
                          <a:pt x="4366263" y="25957865"/>
                          <a:pt x="4353120" y="25908893"/>
                          <a:pt x="4176911" y="25954126"/>
                        </a:cubicBezTo>
                        <a:cubicBezTo>
                          <a:pt x="4000702" y="25999359"/>
                          <a:pt x="3758665" y="25948799"/>
                          <a:pt x="3527806" y="25954126"/>
                        </a:cubicBezTo>
                        <a:cubicBezTo>
                          <a:pt x="3296948" y="25959453"/>
                          <a:pt x="3145698" y="25890339"/>
                          <a:pt x="2794036" y="25954126"/>
                        </a:cubicBezTo>
                        <a:cubicBezTo>
                          <a:pt x="2442374" y="26017913"/>
                          <a:pt x="2294253" y="25898258"/>
                          <a:pt x="2116709" y="25954126"/>
                        </a:cubicBezTo>
                        <a:cubicBezTo>
                          <a:pt x="959955" y="26110860"/>
                          <a:pt x="-86821" y="24973827"/>
                          <a:pt x="0" y="23837417"/>
                        </a:cubicBezTo>
                        <a:cubicBezTo>
                          <a:pt x="-26909" y="23671316"/>
                          <a:pt x="36460" y="23648685"/>
                          <a:pt x="0" y="23467578"/>
                        </a:cubicBezTo>
                        <a:cubicBezTo>
                          <a:pt x="-36460" y="23286471"/>
                          <a:pt x="50873" y="23051469"/>
                          <a:pt x="0" y="22880532"/>
                        </a:cubicBezTo>
                        <a:cubicBezTo>
                          <a:pt x="-50873" y="22709595"/>
                          <a:pt x="10480" y="22673304"/>
                          <a:pt x="0" y="22510693"/>
                        </a:cubicBezTo>
                        <a:cubicBezTo>
                          <a:pt x="-10480" y="22348082"/>
                          <a:pt x="17966" y="22228159"/>
                          <a:pt x="0" y="22140854"/>
                        </a:cubicBezTo>
                        <a:cubicBezTo>
                          <a:pt x="-17966" y="22053549"/>
                          <a:pt x="2921" y="21940681"/>
                          <a:pt x="0" y="21771015"/>
                        </a:cubicBezTo>
                        <a:cubicBezTo>
                          <a:pt x="2921" y="21940681"/>
                          <a:pt x="-6275" y="21809891"/>
                          <a:pt x="0" y="21835590"/>
                        </a:cubicBezTo>
                        <a:cubicBezTo>
                          <a:pt x="-6275" y="21809891"/>
                          <a:pt x="47629" y="21285165"/>
                          <a:pt x="0" y="20814129"/>
                        </a:cubicBezTo>
                        <a:cubicBezTo>
                          <a:pt x="-47629" y="20343093"/>
                          <a:pt x="81240" y="20085392"/>
                          <a:pt x="0" y="19792669"/>
                        </a:cubicBezTo>
                        <a:cubicBezTo>
                          <a:pt x="81240" y="20085392"/>
                          <a:pt x="-2601" y="19843906"/>
                          <a:pt x="0" y="19857244"/>
                        </a:cubicBezTo>
                        <a:cubicBezTo>
                          <a:pt x="-2601" y="19843906"/>
                          <a:pt x="11108" y="19736445"/>
                          <a:pt x="0" y="19704612"/>
                        </a:cubicBezTo>
                        <a:cubicBezTo>
                          <a:pt x="-11108" y="19672779"/>
                          <a:pt x="66645" y="19405164"/>
                          <a:pt x="0" y="19117566"/>
                        </a:cubicBezTo>
                        <a:cubicBezTo>
                          <a:pt x="-66645" y="18829968"/>
                          <a:pt x="43613" y="18646541"/>
                          <a:pt x="0" y="18313313"/>
                        </a:cubicBezTo>
                        <a:cubicBezTo>
                          <a:pt x="-43613" y="17980085"/>
                          <a:pt x="34233" y="18042338"/>
                          <a:pt x="0" y="17943474"/>
                        </a:cubicBezTo>
                        <a:cubicBezTo>
                          <a:pt x="-34233" y="17844610"/>
                          <a:pt x="7635" y="17853223"/>
                          <a:pt x="0" y="17790842"/>
                        </a:cubicBezTo>
                        <a:cubicBezTo>
                          <a:pt x="-7635" y="17728461"/>
                          <a:pt x="6130" y="17698614"/>
                          <a:pt x="0" y="17638210"/>
                        </a:cubicBezTo>
                        <a:cubicBezTo>
                          <a:pt x="-6130" y="17577806"/>
                          <a:pt x="19731" y="17194909"/>
                          <a:pt x="0" y="16833956"/>
                        </a:cubicBezTo>
                        <a:cubicBezTo>
                          <a:pt x="19731" y="17194909"/>
                          <a:pt x="-634" y="16879137"/>
                          <a:pt x="0" y="16898531"/>
                        </a:cubicBezTo>
                        <a:cubicBezTo>
                          <a:pt x="-634" y="16879137"/>
                          <a:pt x="28827" y="16648465"/>
                          <a:pt x="0" y="16528692"/>
                        </a:cubicBezTo>
                        <a:cubicBezTo>
                          <a:pt x="-28827" y="16408919"/>
                          <a:pt x="37351" y="16176084"/>
                          <a:pt x="0" y="15941646"/>
                        </a:cubicBezTo>
                        <a:cubicBezTo>
                          <a:pt x="-37351" y="15707208"/>
                          <a:pt x="17165" y="15852115"/>
                          <a:pt x="0" y="15789014"/>
                        </a:cubicBezTo>
                        <a:cubicBezTo>
                          <a:pt x="-17165" y="15725913"/>
                          <a:pt x="58377" y="15225418"/>
                          <a:pt x="0" y="14767554"/>
                        </a:cubicBezTo>
                        <a:cubicBezTo>
                          <a:pt x="58377" y="15225418"/>
                          <a:pt x="-4836" y="14809741"/>
                          <a:pt x="0" y="14832129"/>
                        </a:cubicBezTo>
                        <a:cubicBezTo>
                          <a:pt x="4836" y="14854518"/>
                          <a:pt x="-6402" y="14870809"/>
                          <a:pt x="0" y="14896704"/>
                        </a:cubicBezTo>
                        <a:cubicBezTo>
                          <a:pt x="-6402" y="14870809"/>
                          <a:pt x="3833" y="14653037"/>
                          <a:pt x="0" y="14526865"/>
                        </a:cubicBezTo>
                        <a:cubicBezTo>
                          <a:pt x="-3833" y="14400693"/>
                          <a:pt x="55355" y="14124806"/>
                          <a:pt x="0" y="13939819"/>
                        </a:cubicBezTo>
                        <a:cubicBezTo>
                          <a:pt x="-55355" y="13754832"/>
                          <a:pt x="82068" y="13406283"/>
                          <a:pt x="0" y="13135565"/>
                        </a:cubicBezTo>
                        <a:cubicBezTo>
                          <a:pt x="-82068" y="12864847"/>
                          <a:pt x="79487" y="12582624"/>
                          <a:pt x="0" y="12331312"/>
                        </a:cubicBezTo>
                        <a:cubicBezTo>
                          <a:pt x="-79487" y="12080000"/>
                          <a:pt x="63036" y="11570390"/>
                          <a:pt x="0" y="11309852"/>
                        </a:cubicBezTo>
                        <a:cubicBezTo>
                          <a:pt x="-63036" y="11049314"/>
                          <a:pt x="37028" y="10881417"/>
                          <a:pt x="0" y="10722806"/>
                        </a:cubicBezTo>
                        <a:cubicBezTo>
                          <a:pt x="37028" y="10881417"/>
                          <a:pt x="-5498" y="10757198"/>
                          <a:pt x="0" y="10787381"/>
                        </a:cubicBezTo>
                        <a:cubicBezTo>
                          <a:pt x="-5498" y="10757198"/>
                          <a:pt x="32090" y="9987280"/>
                          <a:pt x="0" y="9765920"/>
                        </a:cubicBezTo>
                        <a:cubicBezTo>
                          <a:pt x="-32090" y="9544560"/>
                          <a:pt x="28304" y="9305869"/>
                          <a:pt x="0" y="9178874"/>
                        </a:cubicBezTo>
                        <a:cubicBezTo>
                          <a:pt x="-28304" y="9051879"/>
                          <a:pt x="49132" y="8719693"/>
                          <a:pt x="0" y="8591828"/>
                        </a:cubicBezTo>
                        <a:cubicBezTo>
                          <a:pt x="-49132" y="8463963"/>
                          <a:pt x="14540" y="8501485"/>
                          <a:pt x="0" y="8439196"/>
                        </a:cubicBezTo>
                        <a:cubicBezTo>
                          <a:pt x="-14540" y="8376907"/>
                          <a:pt x="68077" y="7903467"/>
                          <a:pt x="0" y="7417736"/>
                        </a:cubicBezTo>
                        <a:cubicBezTo>
                          <a:pt x="-68077" y="6932005"/>
                          <a:pt x="8982" y="7332402"/>
                          <a:pt x="0" y="7265104"/>
                        </a:cubicBezTo>
                        <a:cubicBezTo>
                          <a:pt x="-8982" y="7197806"/>
                          <a:pt x="1797" y="6477388"/>
                          <a:pt x="0" y="6243644"/>
                        </a:cubicBezTo>
                        <a:cubicBezTo>
                          <a:pt x="1797" y="6477388"/>
                          <a:pt x="-6976" y="6280876"/>
                          <a:pt x="0" y="6308219"/>
                        </a:cubicBezTo>
                        <a:cubicBezTo>
                          <a:pt x="-6976" y="6280876"/>
                          <a:pt x="28776" y="5802866"/>
                          <a:pt x="0" y="5503965"/>
                        </a:cubicBezTo>
                        <a:cubicBezTo>
                          <a:pt x="-28776" y="5205064"/>
                          <a:pt x="31065" y="4754870"/>
                          <a:pt x="0" y="4482505"/>
                        </a:cubicBezTo>
                        <a:cubicBezTo>
                          <a:pt x="-31065" y="4210140"/>
                          <a:pt x="85086" y="3911497"/>
                          <a:pt x="0" y="3678252"/>
                        </a:cubicBezTo>
                        <a:cubicBezTo>
                          <a:pt x="-85086" y="3445007"/>
                          <a:pt x="28898" y="3409609"/>
                          <a:pt x="0" y="3308413"/>
                        </a:cubicBezTo>
                        <a:cubicBezTo>
                          <a:pt x="-28898" y="3207217"/>
                          <a:pt x="60555" y="2919525"/>
                          <a:pt x="0" y="2721367"/>
                        </a:cubicBezTo>
                        <a:cubicBezTo>
                          <a:pt x="-60555" y="2523209"/>
                          <a:pt x="35623" y="2355347"/>
                          <a:pt x="0" y="21167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072DE6F-6C39-2CB1-B536-727B9615622E}"/>
              </a:ext>
            </a:extLst>
          </p:cNvPr>
          <p:cNvSpPr/>
          <p:nvPr/>
        </p:nvSpPr>
        <p:spPr>
          <a:xfrm rot="16200000">
            <a:off x="19698831" y="-10020300"/>
            <a:ext cx="4493538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AC51A40D-07A0-F91A-56F1-F0601152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8537" y="1085747"/>
            <a:ext cx="25954126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Visualizing F1 Data</a:t>
            </a:r>
          </a:p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Charlie Gartner</a:t>
            </a:r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’25 (Statistics)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2BC87E-3C9E-E352-7B02-F04F45412417}"/>
              </a:ext>
            </a:extLst>
          </p:cNvPr>
          <p:cNvSpPr txBox="1"/>
          <p:nvPr/>
        </p:nvSpPr>
        <p:spPr>
          <a:xfrm>
            <a:off x="3262344" y="6980281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13D7DC-86D1-F0F1-C9DF-EC5A3536ED48}"/>
              </a:ext>
            </a:extLst>
          </p:cNvPr>
          <p:cNvSpPr txBox="1"/>
          <p:nvPr/>
        </p:nvSpPr>
        <p:spPr>
          <a:xfrm>
            <a:off x="1482610" y="8287019"/>
            <a:ext cx="11881527" cy="2274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40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  <a:latin typeface="Garamond" panose="02020404030301010803" pitchFamily="18" charset="0"/>
              </a:rPr>
              <a:t>Collaboration 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in the SCORE Network allows for practice with finding and wrangling data, making regressions, visualizations, etc. that are then shared in the form of a module to further student learning.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the 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Supplies data file and source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 file(s), worksheet, handout, and answer key.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4. 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Summarize the takeaways and learning objectives from the sports application worksheet.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C83FF5-8AD6-2802-7A83-E26195872B13}"/>
              </a:ext>
            </a:extLst>
          </p:cNvPr>
          <p:cNvSpPr txBox="1"/>
          <p:nvPr/>
        </p:nvSpPr>
        <p:spPr>
          <a:xfrm>
            <a:off x="3436066" y="13749216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a Module?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82B1F-7276-4A59-26FA-7406D9E0AA55}"/>
              </a:ext>
            </a:extLst>
          </p:cNvPr>
          <p:cNvSpPr txBox="1"/>
          <p:nvPr/>
        </p:nvSpPr>
        <p:spPr>
          <a:xfrm>
            <a:off x="16924560" y="6971717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Formula 1 (F1) Racing</a:t>
            </a:r>
            <a:endParaRPr 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2178E-C1F3-11B7-0CFE-8E9B5FB1634D}"/>
              </a:ext>
            </a:extLst>
          </p:cNvPr>
          <p:cNvSpPr txBox="1"/>
          <p:nvPr/>
        </p:nvSpPr>
        <p:spPr>
          <a:xfrm>
            <a:off x="15510910" y="13904587"/>
            <a:ext cx="12334821" cy="1588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Motorsport that combines elite driving skill, strategic decision making, and cutting-edge technology.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Drivers race in a series of Grand Prix around the world, competing for the FIA World Champtionship.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Points are awarded based on finishing position at each race. The driver and constructor with the most points at the end of the season win the respective Championships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learned?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Visualizing 2021 F1 data to observe trends using </a:t>
            </a:r>
            <a:r>
              <a:rPr lang="en-US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ggplot</a:t>
            </a: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Filtering data and creating graphs in order to see relationships between variables and for particular drivers.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6F991-3DD2-6300-9588-E810ECB15CF1}"/>
              </a:ext>
            </a:extLst>
          </p:cNvPr>
          <p:cNvSpPr txBox="1"/>
          <p:nvPr/>
        </p:nvSpPr>
        <p:spPr>
          <a:xfrm>
            <a:off x="30143114" y="8617279"/>
            <a:ext cx="57363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Started with many data sets containing data from 1950 to 2024.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Filtered out for only the 2021 season with the divers that  competed during that season.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Joined all of the data sets into one data frame to work easily with the data. </a:t>
            </a:r>
          </a:p>
        </p:txBody>
      </p:sp>
      <p:pic>
        <p:nvPicPr>
          <p:cNvPr id="27" name="Picture 26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279E110B-7038-4BC6-76D9-936900E1A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1435" y="29391087"/>
            <a:ext cx="2113903" cy="2042487"/>
          </a:xfrm>
          <a:prstGeom prst="rect">
            <a:avLst/>
          </a:prstGeom>
        </p:spPr>
      </p:pic>
      <p:pic>
        <p:nvPicPr>
          <p:cNvPr id="1026" name="Picture 2" descr="20 Fast Facts About Formula 1 Racing ...">
            <a:extLst>
              <a:ext uri="{FF2B5EF4-FFF2-40B4-BE49-F238E27FC236}">
                <a16:creationId xmlns:a16="http://schemas.microsoft.com/office/drawing/2014/main" id="{C11F1D83-F150-3DBF-74A8-8147C317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565" y="8706329"/>
            <a:ext cx="8666947" cy="485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8D3DD8-223D-74D1-D63D-A158844DD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0476" y="15656258"/>
            <a:ext cx="6953886" cy="4566211"/>
          </a:xfrm>
          <a:prstGeom prst="rect">
            <a:avLst/>
          </a:prstGeom>
        </p:spPr>
      </p:pic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6BAB7D-7EF1-C97E-B2C9-794920FCA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15423" y="8846539"/>
            <a:ext cx="6148939" cy="5301082"/>
          </a:xfrm>
          <a:prstGeom prst="rect">
            <a:avLst/>
          </a:prstGeom>
        </p:spPr>
      </p:pic>
      <p:pic>
        <p:nvPicPr>
          <p:cNvPr id="40" name="Picture 3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B3CDE2-4FE1-8E78-CDE8-3C59EC8A3E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92182" y="23603562"/>
            <a:ext cx="11320887" cy="6808768"/>
          </a:xfrm>
          <a:prstGeom prst="rect">
            <a:avLst/>
          </a:prstGeom>
        </p:spPr>
      </p:pic>
      <p:pic>
        <p:nvPicPr>
          <p:cNvPr id="43" name="Picture 42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6AC0A5E9-300A-10E7-30AD-418DDAEE81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10454" y="19771824"/>
            <a:ext cx="9926939" cy="5994395"/>
          </a:xfrm>
          <a:prstGeom prst="rect">
            <a:avLst/>
          </a:prstGeom>
        </p:spPr>
      </p:pic>
      <p:pic>
        <p:nvPicPr>
          <p:cNvPr id="50" name="Picture 4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E0FCE3-C8B6-D7C1-7AEC-EE569BE232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7501" y="14912603"/>
            <a:ext cx="9149947" cy="502849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6762233-6128-3689-43B5-2657B014B511}"/>
              </a:ext>
            </a:extLst>
          </p:cNvPr>
          <p:cNvSpPr txBox="1"/>
          <p:nvPr/>
        </p:nvSpPr>
        <p:spPr>
          <a:xfrm>
            <a:off x="33030677" y="7030220"/>
            <a:ext cx="8431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Making the Module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7DD721-DDD0-CECA-CA8A-E2E778E6BD35}"/>
              </a:ext>
            </a:extLst>
          </p:cNvPr>
          <p:cNvSpPr txBox="1"/>
          <p:nvPr/>
        </p:nvSpPr>
        <p:spPr>
          <a:xfrm>
            <a:off x="35210476" y="20820039"/>
            <a:ext cx="7292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The worksheet has users filter the data and notice flaws in the given code that needs to be corrected</a:t>
            </a:r>
          </a:p>
        </p:txBody>
      </p:sp>
      <p:pic>
        <p:nvPicPr>
          <p:cNvPr id="60" name="Picture 5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F2CAAB-18AB-0BA5-0985-7C97D864D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74820" y="19221873"/>
            <a:ext cx="4810508" cy="397031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7E408A6-2F5E-19E4-FA9B-C769E85E8F57}"/>
              </a:ext>
            </a:extLst>
          </p:cNvPr>
          <p:cNvSpPr txBox="1"/>
          <p:nvPr/>
        </p:nvSpPr>
        <p:spPr>
          <a:xfrm>
            <a:off x="30174820" y="15624115"/>
            <a:ext cx="48105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Introduction which describes F1 and what the module is going to entail.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CE8AF-F481-2A1B-9D57-88C9380134C8}"/>
              </a:ext>
            </a:extLst>
          </p:cNvPr>
          <p:cNvSpPr txBox="1"/>
          <p:nvPr/>
        </p:nvSpPr>
        <p:spPr>
          <a:xfrm>
            <a:off x="19958037" y="31290098"/>
            <a:ext cx="3990638" cy="67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QR code for this module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D68DE-0C8E-9520-A9D9-F9D86C0010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04316" y="2312452"/>
            <a:ext cx="5286586" cy="17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8715</TotalTime>
  <Words>552</Words>
  <Application>Microsoft Macintosh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Gartner</dc:creator>
  <cp:lastModifiedBy>Charles Gartner</cp:lastModifiedBy>
  <cp:revision>2</cp:revision>
  <dcterms:created xsi:type="dcterms:W3CDTF">2025-04-10T14:00:44Z</dcterms:created>
  <dcterms:modified xsi:type="dcterms:W3CDTF">2025-04-17T14:30:28Z</dcterms:modified>
</cp:coreProperties>
</file>