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  <p188:author id="{4695908A-6B9C-3E3B-FC87-26ABF3AEE448}" name="Ivan Ramler" initials="IR" userId="S::iramler@stlawu.edu::6dd53b52-6de7-4a88-aef0-9ac011540e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58" dt="2025-04-16T13:53:3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9"/>
    <p:restoredTop sz="94671"/>
  </p:normalViewPr>
  <p:slideViewPr>
    <p:cSldViewPr snapToGrid="0" snapToObjects="1">
      <p:cViewPr varScale="1">
        <p:scale>
          <a:sx n="15" d="100"/>
          <a:sy n="15" d="100"/>
        </p:scale>
        <p:origin x="450" y="19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DA013D-8E1E-40F4-BD33-E58734E1C857}" authorId="{4695908A-6B9C-3E3B-FC87-26ABF3AEE448}" created="2025-04-16T22:22:44.4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39" creationId="{D513D7DC-86D1-F0F1-C9DF-EC5A3536ED48}"/>
      <ac:txMk cp="0" len="164">
        <ac:context len="165" hash="1310482642"/>
      </ac:txMk>
    </ac:txMkLst>
    <p188:pos x="12115403" y="738994"/>
    <p188:txBody>
      <a:bodyPr/>
      <a:lstStyle/>
      <a:p>
        <a:r>
          <a:rPr lang="en-US"/>
          <a:t>Since you have vertical room in this column, I’d maybe add a little more about SCORE hear.
Including your role in it</a:t>
        </a:r>
      </a:p>
    </p188:txBody>
  </p188:cm>
  <p188:cm id="{49ACC74A-D557-485F-8CB3-CE9A8519531B}" authorId="{4695908A-6B9C-3E3B-FC87-26ABF3AEE448}" created="2025-04-16T22:24:16.3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5" creationId="{B9C82B1F-7276-4A59-26FA-7406D9E0AA55}"/>
      <ac:txMk cp="0" len="16">
        <ac:context len="17" hash="3204921352"/>
      </ac:txMk>
    </ac:txMkLst>
    <p188:pos x="8118201" y="726941"/>
    <p188:txBody>
      <a:bodyPr/>
      <a:lstStyle/>
      <a:p>
        <a:r>
          <a:rPr lang="en-US"/>
          <a:t>Formula 1 (F1) Racing</a:t>
        </a:r>
      </a:p>
    </p188:txBody>
  </p188:cm>
  <p188:cm id="{13A820CA-329E-439B-A57C-514018F6693C}" authorId="{4695908A-6B9C-3E3B-FC87-26ABF3AEE448}" created="2025-04-16T22:24:51.5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picMk id="27" creationId="{279E110B-7038-4BC6-76D9-936900E1A9A0}"/>
    </ac:deMkLst>
    <p188:replyLst>
      <p188:reply id="{20707B15-28FB-4EDC-8448-62A03A12F7E3}" authorId="{4695908A-6B9C-3E3B-FC87-26ABF3AEE448}" created="2025-04-16T22:25:13.289">
        <p188:txBody>
          <a:bodyPr/>
          <a:lstStyle/>
          <a:p>
            <a:r>
              <a:rPr lang="en-US"/>
              <a:t>(even just as a caption on a figure would likely work)</a:t>
            </a:r>
          </a:p>
        </p188:txBody>
      </p188:reply>
    </p188:replyLst>
    <p188:txBody>
      <a:bodyPr/>
      <a:lstStyle/>
      <a:p>
        <a:r>
          <a:rPr lang="en-US"/>
          <a:t>Make it clear what this is a QR Code to</a:t>
        </a:r>
      </a:p>
    </p188:txBody>
  </p188:cm>
  <p188:cm id="{EFEDD60A-334F-497E-89BC-E6355B7FB89C}" authorId="{4695908A-6B9C-3E3B-FC87-26ABF3AEE448}" created="2025-04-16T22:31:07.7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13" creationId="{E1B91D1E-FDC1-E15C-DD50-B575DFE7B87A}"/>
    </ac:deMkLst>
    <p188:txBody>
      <a:bodyPr/>
      <a:lstStyle/>
      <a:p>
        <a:r>
          <a:rPr lang="en-US"/>
          <a:t>Margins for the text don’t seem to matcvh the other bullets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0543" y="-1903412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117867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213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40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594441" y="11133981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0D86C7-10E1-3AA8-F4EB-AA904652B206}"/>
              </a:ext>
            </a:extLst>
          </p:cNvPr>
          <p:cNvSpPr txBox="1"/>
          <p:nvPr/>
        </p:nvSpPr>
        <p:spPr>
          <a:xfrm>
            <a:off x="1836004" y="17987092"/>
            <a:ext cx="10384920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 file(s), worksheet, handout, and answer key.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application worksheet.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0" y="6971717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Racing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414171" y="14032729"/>
            <a:ext cx="12849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91D1E-FDC1-E15C-DD50-B575DFE7B87A}"/>
              </a:ext>
            </a:extLst>
          </p:cNvPr>
          <p:cNvSpPr txBox="1"/>
          <p:nvPr/>
        </p:nvSpPr>
        <p:spPr>
          <a:xfrm>
            <a:off x="15480728" y="25918295"/>
            <a:ext cx="128420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learned?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Visualizing 2021 F1 data to observe trends using </a:t>
            </a:r>
            <a:r>
              <a:rPr lang="en-US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ggplot</a:t>
            </a: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Filtering data and creating graphs in order to see relationships between variables and for particular drivers.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143114" y="8617279"/>
            <a:ext cx="586012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 competed during that season.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6404" y="29560968"/>
            <a:ext cx="2113903" cy="2042487"/>
          </a:xfrm>
          <a:prstGeom prst="rect">
            <a:avLst/>
          </a:prstGeom>
        </p:spPr>
      </p:pic>
      <p:pic>
        <p:nvPicPr>
          <p:cNvPr id="1026" name="Picture 2" descr="20 Fast Facts About Formula 1 Racing ...">
            <a:extLst>
              <a:ext uri="{FF2B5EF4-FFF2-40B4-BE49-F238E27FC236}">
                <a16:creationId xmlns:a16="http://schemas.microsoft.com/office/drawing/2014/main" id="{C11F1D83-F150-3DBF-74A8-8147C317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333" y="8714216"/>
            <a:ext cx="8214886" cy="46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8D3DD8-223D-74D1-D63D-A158844DD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522" y="15656258"/>
            <a:ext cx="6953886" cy="4566211"/>
          </a:xfrm>
          <a:prstGeom prst="rect">
            <a:avLst/>
          </a:prstGeom>
        </p:spPr>
      </p:pic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BAB7D-7EF1-C97E-B2C9-794920FCA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3239" y="8868406"/>
            <a:ext cx="6284883" cy="5418281"/>
          </a:xfrm>
          <a:prstGeom prst="rect">
            <a:avLst/>
          </a:prstGeom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B3CDE2-4FE1-8E78-CDE8-3C59EC8A3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4819" y="23569115"/>
            <a:ext cx="10940523" cy="6580004"/>
          </a:xfrm>
          <a:prstGeom prst="rect">
            <a:avLst/>
          </a:prstGeom>
        </p:spPr>
      </p:pic>
      <p:pic>
        <p:nvPicPr>
          <p:cNvPr id="43" name="Picture 4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6AC0A5E9-300A-10E7-30AD-418DDAEE8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20306" y="19525506"/>
            <a:ext cx="9926939" cy="5994395"/>
          </a:xfrm>
          <a:prstGeom prst="rect">
            <a:avLst/>
          </a:prstGeom>
        </p:spPr>
      </p:pic>
      <p:pic>
        <p:nvPicPr>
          <p:cNvPr id="50" name="Picture 4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0FCE3-C8B6-D7C1-7AEC-EE569BE23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70977" y="12534394"/>
            <a:ext cx="9149947" cy="50284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6762233-6128-3689-43B5-2657B014B511}"/>
              </a:ext>
            </a:extLst>
          </p:cNvPr>
          <p:cNvSpPr txBox="1"/>
          <p:nvPr/>
        </p:nvSpPr>
        <p:spPr>
          <a:xfrm>
            <a:off x="33030677" y="7030220"/>
            <a:ext cx="8431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D721-DDD0-CECA-CA8A-E2E778E6BD35}"/>
              </a:ext>
            </a:extLst>
          </p:cNvPr>
          <p:cNvSpPr txBox="1"/>
          <p:nvPr/>
        </p:nvSpPr>
        <p:spPr>
          <a:xfrm>
            <a:off x="35210476" y="20820039"/>
            <a:ext cx="729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The worksheet has users filter the data and notice flaws in the given code that needs to be corrected</a:t>
            </a:r>
          </a:p>
        </p:txBody>
      </p:sp>
      <p:pic>
        <p:nvPicPr>
          <p:cNvPr id="60" name="Picture 5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F2CAAB-18AB-0BA5-0985-7C97D864D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74820" y="19221873"/>
            <a:ext cx="4810508" cy="397031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7E408A6-2F5E-19E4-FA9B-C769E85E8F57}"/>
              </a:ext>
            </a:extLst>
          </p:cNvPr>
          <p:cNvSpPr txBox="1"/>
          <p:nvPr/>
        </p:nvSpPr>
        <p:spPr>
          <a:xfrm>
            <a:off x="30174820" y="15624115"/>
            <a:ext cx="51147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Introduction which describes F1 and what the module is going to entail.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8671</TotalTime>
  <Words>507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Ivan Ramler</cp:lastModifiedBy>
  <cp:revision>3</cp:revision>
  <dcterms:created xsi:type="dcterms:W3CDTF">2025-04-10T14:00:44Z</dcterms:created>
  <dcterms:modified xsi:type="dcterms:W3CDTF">2025-04-17T13:41:46Z</dcterms:modified>
</cp:coreProperties>
</file>