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33" dt="2025-04-10T15:03:0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>
        <p:scale>
          <a:sx n="28" d="100"/>
          <a:sy n="28" d="100"/>
        </p:scale>
        <p:origin x="-16" y="-4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5T13:47:00.553" v="1789" actId="313"/>
      <pc:docMkLst>
        <pc:docMk/>
      </pc:docMkLst>
      <pc:sldChg chg="addSp delSp modSp mod">
        <pc:chgData name="Charles Gartner" userId="7744f2c7-8fe5-47ef-beea-e148d4ee2f5b" providerId="ADAL" clId="{8AA443A0-2101-744B-B4A7-33AB9F9CA50D}" dt="2025-04-15T13:47:00.553" v="1789" actId="313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0T14:23:29.487" v="542" actId="1076"/>
          <ac:spMkLst>
            <pc:docMk/>
            <pc:sldMk cId="3774079583" sldId="256"/>
            <ac:spMk id="2" creationId="{696372F7-7825-F291-31B9-380EDBE9F1E5}"/>
          </ac:spMkLst>
        </pc:spChg>
        <pc:spChg chg="add mod">
          <ac:chgData name="Charles Gartner" userId="7744f2c7-8fe5-47ef-beea-e148d4ee2f5b" providerId="ADAL" clId="{8AA443A0-2101-744B-B4A7-33AB9F9CA50D}" dt="2025-04-10T14:23:55.714" v="556" actId="14100"/>
          <ac:spMkLst>
            <pc:docMk/>
            <pc:sldMk cId="3774079583" sldId="256"/>
            <ac:spMk id="4" creationId="{61D4AD78-DF57-7F43-0748-94BF1385B868}"/>
          </ac:spMkLst>
        </pc:spChg>
        <pc:spChg chg="add mod">
          <ac:chgData name="Charles Gartner" userId="7744f2c7-8fe5-47ef-beea-e148d4ee2f5b" providerId="ADAL" clId="{8AA443A0-2101-744B-B4A7-33AB9F9CA50D}" dt="2025-04-10T14:26:09.482" v="586" actId="1076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0T14:26:48.840" v="604" actId="1076"/>
          <ac:spMkLst>
            <pc:docMk/>
            <pc:sldMk cId="3774079583" sldId="256"/>
            <ac:spMk id="7" creationId="{87D352EE-4C0E-80F2-BD34-2E2072B27B14}"/>
          </ac:spMkLst>
        </pc:spChg>
        <pc:spChg chg="add mod">
          <ac:chgData name="Charles Gartner" userId="7744f2c7-8fe5-47ef-beea-e148d4ee2f5b" providerId="ADAL" clId="{8AA443A0-2101-744B-B4A7-33AB9F9CA50D}" dt="2025-04-10T14:38:01.489" v="1155" actId="108"/>
          <ac:spMkLst>
            <pc:docMk/>
            <pc:sldMk cId="3774079583" sldId="256"/>
            <ac:spMk id="9" creationId="{EC52178E-C1F3-11B7-0CFE-8E9B5FB1634D}"/>
          </ac:spMkLst>
        </pc:spChg>
        <pc:spChg chg="add mod">
          <ac:chgData name="Charles Gartner" userId="7744f2c7-8fe5-47ef-beea-e148d4ee2f5b" providerId="ADAL" clId="{8AA443A0-2101-744B-B4A7-33AB9F9CA50D}" dt="2025-04-15T13:46:57.053" v="1788" actId="313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mod">
          <ac:chgData name="Charles Gartner" userId="7744f2c7-8fe5-47ef-beea-e148d4ee2f5b" providerId="ADAL" clId="{8AA443A0-2101-744B-B4A7-33AB9F9CA50D}" dt="2025-04-10T14:53:51.130" v="1552" actId="1076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0T14:17:08.115" v="331" actId="692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5T13:47:00.553" v="1789" actId="313"/>
          <ac:spMkLst>
            <pc:docMk/>
            <pc:sldMk cId="3774079583" sldId="256"/>
            <ac:spMk id="23" creationId="{3E16F991-3DD2-6300-9588-E810ECB15CF1}"/>
          </ac:spMkLst>
        </pc:spChg>
        <pc:spChg chg="add mod">
          <ac:chgData name="Charles Gartner" userId="7744f2c7-8fe5-47ef-beea-e148d4ee2f5b" providerId="ADAL" clId="{8AA443A0-2101-744B-B4A7-33AB9F9CA50D}" dt="2025-04-10T14:54:16.639" v="1582" actId="1076"/>
          <ac:spMkLst>
            <pc:docMk/>
            <pc:sldMk cId="3774079583" sldId="256"/>
            <ac:spMk id="25" creationId="{CADF9753-7BB8-EEDB-CBC2-BB9F443C80A0}"/>
          </ac:spMkLst>
        </pc:spChg>
        <pc:spChg chg="add mod">
          <ac:chgData name="Charles Gartner" userId="7744f2c7-8fe5-47ef-beea-e148d4ee2f5b" providerId="ADAL" clId="{8AA443A0-2101-744B-B4A7-33AB9F9CA50D}" dt="2025-04-10T14:23:01.123" v="531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0T14:18:30.969" v="433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0T14:38:13.400" v="1156" actId="14100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0T14:19:40.538" v="437" actId="1076"/>
          <ac:spMkLst>
            <pc:docMk/>
            <pc:sldMk cId="3774079583" sldId="256"/>
            <ac:spMk id="42" creationId="{D6C83FF5-8AD6-2802-7A83-E26195872B13}"/>
          </ac:spMkLst>
        </pc:spChg>
        <pc:spChg chg="add mod">
          <ac:chgData name="Charles Gartner" userId="7744f2c7-8fe5-47ef-beea-e148d4ee2f5b" providerId="ADAL" clId="{8AA443A0-2101-744B-B4A7-33AB9F9CA50D}" dt="2025-04-10T14:19:49.991" v="438"/>
          <ac:spMkLst>
            <pc:docMk/>
            <pc:sldMk cId="3774079583" sldId="256"/>
            <ac:spMk id="44" creationId="{350D86C7-10E1-3AA8-F4EB-AA904652B206}"/>
          </ac:spMkLst>
        </pc:spChg>
        <pc:spChg chg="add mod">
          <ac:chgData name="Charles Gartner" userId="7744f2c7-8fe5-47ef-beea-e148d4ee2f5b" providerId="ADAL" clId="{8AA443A0-2101-744B-B4A7-33AB9F9CA50D}" dt="2025-04-10T14:20:26.909" v="440" actId="1076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0T14:20:40.755" v="442" actId="1076"/>
          <ac:spMkLst>
            <pc:docMk/>
            <pc:sldMk cId="3774079583" sldId="256"/>
            <ac:spMk id="46" creationId="{BDFA3568-C611-C398-1511-C5577F0D1D9E}"/>
          </ac:spMkLst>
        </pc:spChg>
        <pc:spChg chg="add mod">
          <ac:chgData name="Charles Gartner" userId="7744f2c7-8fe5-47ef-beea-e148d4ee2f5b" providerId="ADAL" clId="{8AA443A0-2101-744B-B4A7-33AB9F9CA50D}" dt="2025-04-10T14:20:50.605" v="444" actId="1076"/>
          <ac:spMkLst>
            <pc:docMk/>
            <pc:sldMk cId="3774079583" sldId="256"/>
            <ac:spMk id="48" creationId="{3660214D-DF91-64B8-8DB6-C4625A4A34A3}"/>
          </ac:spMkLst>
        </pc:spChg>
        <pc:spChg chg="add mod">
          <ac:chgData name="Charles Gartner" userId="7744f2c7-8fe5-47ef-beea-e148d4ee2f5b" providerId="ADAL" clId="{8AA443A0-2101-744B-B4A7-33AB9F9CA50D}" dt="2025-04-10T14:22:48.282" v="526" actId="20577"/>
          <ac:spMkLst>
            <pc:docMk/>
            <pc:sldMk cId="3774079583" sldId="256"/>
            <ac:spMk id="49" creationId="{A0A693E8-7FAD-211F-FCBD-47841F7E934A}"/>
          </ac:spMkLst>
        </pc:spChg>
        <pc:picChg chg="mod">
          <ac:chgData name="Charles Gartner" userId="7744f2c7-8fe5-47ef-beea-e148d4ee2f5b" providerId="ADAL" clId="{8AA443A0-2101-744B-B4A7-33AB9F9CA50D}" dt="2025-04-15T13:41:41.118" v="1595" actId="1076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0T15:03:41.526" v="1594" actId="1076"/>
          <ac:picMkLst>
            <pc:docMk/>
            <pc:sldMk cId="3774079583" sldId="256"/>
            <ac:picMk id="27" creationId="{279E110B-7038-4BC6-76D9-936900E1A9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419" y="-45910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(Statistics, Mathematics)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E9AA95-16AC-F76A-401B-5DAD2749C753}"/>
              </a:ext>
            </a:extLst>
          </p:cNvPr>
          <p:cNvSpPr txBox="1"/>
          <p:nvPr/>
        </p:nvSpPr>
        <p:spPr>
          <a:xfrm>
            <a:off x="7552518" y="17586981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A3568-C611-C398-1511-C5577F0D1D9E}"/>
              </a:ext>
            </a:extLst>
          </p:cNvPr>
          <p:cNvSpPr txBox="1"/>
          <p:nvPr/>
        </p:nvSpPr>
        <p:spPr>
          <a:xfrm>
            <a:off x="1388574" y="20878332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0214D-DF91-64B8-8DB6-C4625A4A34A3}"/>
              </a:ext>
            </a:extLst>
          </p:cNvPr>
          <p:cNvSpPr txBox="1"/>
          <p:nvPr/>
        </p:nvSpPr>
        <p:spPr>
          <a:xfrm>
            <a:off x="1494743" y="26507358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693E8-7FAD-211F-FCBD-47841F7E934A}"/>
              </a:ext>
            </a:extLst>
          </p:cNvPr>
          <p:cNvSpPr txBox="1"/>
          <p:nvPr/>
        </p:nvSpPr>
        <p:spPr>
          <a:xfrm>
            <a:off x="7119828" y="12266560"/>
            <a:ext cx="6497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LEARNING OBJECTIVES &amp; METHODS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372F7-7825-F291-31B9-380EDBE9F1E5}"/>
              </a:ext>
            </a:extLst>
          </p:cNvPr>
          <p:cNvSpPr txBox="1"/>
          <p:nvPr/>
        </p:nvSpPr>
        <p:spPr>
          <a:xfrm>
            <a:off x="1482609" y="16822099"/>
            <a:ext cx="649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DATA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AD78-DF57-7F43-0748-94BF1385B868}"/>
              </a:ext>
            </a:extLst>
          </p:cNvPr>
          <p:cNvSpPr txBox="1"/>
          <p:nvPr/>
        </p:nvSpPr>
        <p:spPr>
          <a:xfrm>
            <a:off x="8931397" y="22715959"/>
            <a:ext cx="3984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WORKSHEET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1" y="700196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52EE-4C0E-80F2-BD34-2E2072B27B14}"/>
              </a:ext>
            </a:extLst>
          </p:cNvPr>
          <p:cNvSpPr txBox="1"/>
          <p:nvPr/>
        </p:nvSpPr>
        <p:spPr>
          <a:xfrm>
            <a:off x="16809019" y="11006194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IMAGE OF F1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54490" y="14204273"/>
            <a:ext cx="128490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532308" y="24960449"/>
            <a:ext cx="12842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768609" y="7001966"/>
            <a:ext cx="11151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F9753-7BB8-EEDB-CBC2-BB9F443C80A0}"/>
              </a:ext>
            </a:extLst>
          </p:cNvPr>
          <p:cNvSpPr txBox="1"/>
          <p:nvPr/>
        </p:nvSpPr>
        <p:spPr>
          <a:xfrm>
            <a:off x="15982402" y="21430312"/>
            <a:ext cx="10851089" cy="13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IMAGE OF GRAPH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676" y="28802573"/>
            <a:ext cx="3137358" cy="30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7183</TotalTime>
  <Words>486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1</cp:revision>
  <dcterms:created xsi:type="dcterms:W3CDTF">2025-04-10T14:00:44Z</dcterms:created>
  <dcterms:modified xsi:type="dcterms:W3CDTF">2025-04-15T13:47:02Z</dcterms:modified>
</cp:coreProperties>
</file>