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57" r:id="rId4"/>
    <p:sldId id="263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B319B62-B747-4FAD-8542-6C719C6048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E2D26D-0EE9-4FE6-9652-0B4612F01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6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eyondML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515" y="1845734"/>
            <a:ext cx="6412568" cy="4023360"/>
          </a:xfrm>
        </p:spPr>
        <p:txBody>
          <a:bodyPr>
            <a:normAutofit/>
          </a:bodyPr>
          <a:lstStyle/>
          <a:p>
            <a:r>
              <a:rPr lang="en-US" sz="2400" dirty="0"/>
              <a:t>Read: Chapter 1 of </a:t>
            </a:r>
            <a:r>
              <a:rPr lang="en-US" sz="2400" dirty="0" err="1"/>
              <a:t>Legler</a:t>
            </a:r>
            <a:r>
              <a:rPr lang="en-US" sz="2400" dirty="0"/>
              <a:t> and Roback </a:t>
            </a:r>
            <a:br>
              <a:rPr lang="en-US" sz="2400" dirty="0"/>
            </a:br>
            <a:r>
              <a:rPr lang="en-US" sz="2400" dirty="0"/>
              <a:t>(Skip 1.6.5)</a:t>
            </a:r>
          </a:p>
          <a:p>
            <a:r>
              <a:rPr lang="en-US" sz="1800" dirty="0">
                <a:hlinkClick r:id="rId2"/>
              </a:rPr>
              <a:t>https://bookdown.org/roback/bookdown-BeyondMLR/</a:t>
            </a:r>
            <a:r>
              <a:rPr lang="en-US" sz="1800" dirty="0"/>
              <a:t>) 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 2</a:t>
            </a:r>
          </a:p>
          <a:p>
            <a:pPr lvl="1"/>
            <a:r>
              <a:rPr lang="en-US" sz="2200" dirty="0"/>
              <a:t>Guided Exercises: 1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2320" y="1862668"/>
            <a:ext cx="4628131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Continue MLR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Assumptions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Identifying appropriate model 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Residual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Interpretations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627" y="5089006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Mini-Project 1 is due by 4pm on Friday, September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In-Class Quiz will be Monday, Sept 4.</a:t>
            </a:r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Next Time: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View Likelihood video (&lt;15 minutes) found in Canvas Prep Task Video modules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Complete Canvas quiz before class starts on Wednesday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60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Kentucky derby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One race in the “Triple Crown”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Louisville, 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First weekend in May (usually)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Our interest: speed of winner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745" y="1845734"/>
            <a:ext cx="4698935" cy="2640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634" y="127635"/>
            <a:ext cx="2632172" cy="1487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325" y="4530006"/>
            <a:ext cx="2619375" cy="17430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Derby Data: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Winning speed (feet per second)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Year race was run (1896 – 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Condition of track: “fast,” “good” (good or dusty), “slow” (slow, heavy, muddy, or sloppy)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Number of starters</a:t>
            </a:r>
          </a:p>
        </p:txBody>
      </p:sp>
      <p:sp>
        <p:nvSpPr>
          <p:cNvPr id="5" name="AutoShape 2" descr="Image result for kentucky derby s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152" y="3463698"/>
            <a:ext cx="2809875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67" y="4385679"/>
            <a:ext cx="2696062" cy="19084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820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1758</TotalTime>
  <Words>190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Day 2</vt:lpstr>
      <vt:lpstr>Before Next Time:</vt:lpstr>
      <vt:lpstr>The Kentucky derby</vt:lpstr>
      <vt:lpstr>Derby Data: The Variables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40</cp:revision>
  <cp:lastPrinted>2021-08-23T16:24:09Z</cp:lastPrinted>
  <dcterms:created xsi:type="dcterms:W3CDTF">2020-01-12T15:34:29Z</dcterms:created>
  <dcterms:modified xsi:type="dcterms:W3CDTF">2023-08-28T10:22:37Z</dcterms:modified>
</cp:coreProperties>
</file>