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4"/>
  </p:notesMasterIdLst>
  <p:handoutMasterIdLst>
    <p:handoutMasterId r:id="rId5"/>
  </p:handoutMasterIdLst>
  <p:sldIdLst>
    <p:sldId id="259" r:id="rId2"/>
    <p:sldId id="283" r:id="rId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24 </a:t>
            </a:r>
            <a:r>
              <a:rPr lang="en-US" dirty="0"/>
              <a:t>– </a:t>
            </a:r>
            <a:r>
              <a:rPr lang="en-US" dirty="0" smtClean="0"/>
              <a:t>Longitudinal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</a:t>
            </a:r>
            <a:r>
              <a:rPr lang="en-US" sz="2400" dirty="0" smtClean="0"/>
              <a:t>Chapter 9 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://bookdown.org/roback/bookdown-bysh/</a:t>
            </a:r>
            <a:r>
              <a:rPr lang="en-US" sz="1800" dirty="0"/>
              <a:t>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Introduce Longitudinal Data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650" y="2667815"/>
            <a:ext cx="11056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Extra credit tonight!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Practice Problems for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Conceptual or Guided questions from chapters 7 – 10 would be good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probably skim through the “Exploratory Analysis” pieces by using the code in the solutions (posted on Canvas)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Open-ended questions (from Ch. 7 – 10) are good too, but probably with extra guidance from the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 2 Topics posted </a:t>
            </a:r>
            <a:r>
              <a:rPr lang="en-US" sz="2400" smtClean="0"/>
              <a:t>on Canvas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Goals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i="1" u="sng" dirty="0" smtClean="0">
                <a:solidFill>
                  <a:schemeClr val="tx1"/>
                </a:solidFill>
              </a:rPr>
              <a:t> Recognize </a:t>
            </a:r>
            <a:r>
              <a:rPr lang="en-US" b="1" i="1" u="sng" dirty="0">
                <a:solidFill>
                  <a:schemeClr val="tx1"/>
                </a:solidFill>
              </a:rPr>
              <a:t>longitudinal data as a special case of multilevel data, with time at Level One.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Build </a:t>
            </a:r>
            <a:r>
              <a:rPr lang="en-US" dirty="0">
                <a:solidFill>
                  <a:schemeClr val="tx1"/>
                </a:solidFill>
              </a:rPr>
              <a:t>and understand a taxonomy of models for longitudinal data.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Interpret </a:t>
            </a:r>
            <a:r>
              <a:rPr lang="en-US" dirty="0">
                <a:solidFill>
                  <a:schemeClr val="tx1"/>
                </a:solidFill>
              </a:rPr>
              <a:t>model parameters in multilevel models with time at Level One.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Compare </a:t>
            </a:r>
            <a:r>
              <a:rPr lang="en-US" dirty="0">
                <a:solidFill>
                  <a:schemeClr val="tx1"/>
                </a:solidFill>
              </a:rPr>
              <a:t>models, both nested and not, with appropriate statistical tests and summary statistics.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Consider </a:t>
            </a:r>
            <a:r>
              <a:rPr lang="en-US" dirty="0">
                <a:solidFill>
                  <a:schemeClr val="tx1"/>
                </a:solidFill>
              </a:rPr>
              <a:t>different ways of modeling the variance-covariance structure in longitudinal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3565</TotalTime>
  <Words>172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Day 24 – Longitudinal Data</vt:lpstr>
      <vt:lpstr>Longitudinal Data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226</cp:revision>
  <cp:lastPrinted>2023-11-06T13:10:41Z</cp:lastPrinted>
  <dcterms:created xsi:type="dcterms:W3CDTF">2020-01-12T15:34:29Z</dcterms:created>
  <dcterms:modified xsi:type="dcterms:W3CDTF">2023-11-15T13:21:38Z</dcterms:modified>
</cp:coreProperties>
</file>