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DDA80-7D88-64CF-B279-732E70194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532BA9-7222-3EA0-9B43-E153CCE33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696F04-DEDF-CE5C-321F-40FB9252F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6BECC-E272-E57A-41F5-4973B5FA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320AD-636D-660B-D021-923EB9C3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144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9F08F1-4B43-B8FE-D896-39A3E58B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746F7C-EC3A-C841-86D0-FC521A841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C8C25F-A816-856A-C65B-E8F358B6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4F69FF-68BD-B9AD-102A-13233249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6AF690-BD76-3811-9331-CCC506E8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27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2ED871-89D6-6F0A-79B9-B27CF1ABD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3DC238-260B-5873-4BF5-42A2D4790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7268D0-1E85-00CE-EA09-43279BFE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558478-BB4F-EC6F-9417-B00EF029A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DB8185-1D42-06D8-A781-CA402E6CB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497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3CD8B-3939-E038-2291-46998A2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B0DB8C-2739-D864-1F1E-B0EA40B3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7B2204-B460-68D3-1CC0-73589FA1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7030D-A641-E0D7-D513-CF7287A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86611-098E-916A-12B8-71FEB67A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430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F7EE7-8AEF-1A31-FBF5-660D72D8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8A8FE-D86F-FE51-733D-901364074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AEF755-52F6-3E2A-0724-F8222D878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E1D5D0-AD61-30CC-A3CB-08D77967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540DF-7F4B-54E9-78A2-8696A79F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28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4B757-0BE3-0D81-B8EE-FF5DD7AB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5E3CA-04DA-2D06-22C4-7DF0AC736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1F660B-24D3-1A4C-90D3-74435767C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487FA-708E-3617-045C-60F82F95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DE179B-908F-D817-166B-DFD4C5DE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4407F-5A98-ADBA-BB10-A0EB3883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54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94C08-AD8D-AC3C-C75D-34FE49742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973021-21CB-FCB1-2189-1307A2BB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6ADDAC-8C4D-AC2F-C4B5-718349FA7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221930-53FA-334C-F1C1-4016D1DAF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3CAB91-E78E-FE16-8831-74B977CE4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A19FAE-6E00-037C-3AA9-515682AED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C9E850-8CBF-89FA-1BD7-EE49D4BF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D88A29-E52E-EE17-64A2-C962C58C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341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41305-BC14-1B80-28F7-7BE3ADB5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0AF30E-07B0-BAE8-A08D-1E7CC31D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7141CC-78C9-B7CD-670A-46586D40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8BDF23-AF39-9804-1BED-34C037AB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0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65CC41-3730-EF1C-7C1A-3FB1E75E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23543E-F402-FA59-9081-36A60568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B00F91-8A58-4230-0374-DC7F834D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2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DF9B8-4736-226D-972C-FA1EF714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03B516-F8E9-44EA-749C-401B872D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B959B1-865C-40EB-B746-E8A65D87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323532-6F21-5859-05AE-9CE5B6C0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D35F7F-A8E2-2203-69C9-3D3F1CB3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6890DA-43B7-B9BD-2502-74EA0096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88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B33D9-DDB3-8EA5-E6BF-87493058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7BB37C-EAA0-036A-519D-BFC320510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2F0BA4-F392-61B4-FF0A-23465B75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89D5C9-5C95-2434-ACD8-11D8C7C9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79173B-84D0-B6B6-E4EE-453F911F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3DCB52-34AA-B0FA-E266-E0926888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03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E24638-16B6-C789-954B-C760E89F6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9BB50-2AC9-BF49-0FFC-17501A74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7421B-DC6E-1C3F-689A-6AFD8CE5E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3D3CB-AE08-4270-90FC-4629D60ACB18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5FE27-4400-CAD8-F4ED-9630B88C9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E76CB-698A-CD37-ACE7-C0814D03E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3C8C1-8F21-4F73-A915-5C65AEE4CA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6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1C09615-1371-CD5B-864F-840B3F12E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53" y="1622154"/>
            <a:ext cx="4653997" cy="361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78550E-5DEB-37F5-3DB2-B02018F0E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29" y="0"/>
            <a:ext cx="11803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866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5720568-515F-3D0F-4D88-806B7CB3A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23988"/>
            <a:ext cx="11430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99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055F4C2F-08CE-D566-6FED-91E33BAD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8" y="0"/>
            <a:ext cx="11680604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FBDC989-F582-E924-D625-C144F6650935}"/>
              </a:ext>
            </a:extLst>
          </p:cNvPr>
          <p:cNvSpPr/>
          <p:nvPr/>
        </p:nvSpPr>
        <p:spPr>
          <a:xfrm>
            <a:off x="275803" y="742950"/>
            <a:ext cx="5934497" cy="3305175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15B988-72BF-54CA-366A-7B73E5EC8324}"/>
              </a:ext>
            </a:extLst>
          </p:cNvPr>
          <p:cNvSpPr txBox="1"/>
          <p:nvPr/>
        </p:nvSpPr>
        <p:spPr>
          <a:xfrm>
            <a:off x="1349398" y="1971675"/>
            <a:ext cx="3825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Panel de edición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5F9574-DA1F-10FA-780B-86E3C15654F8}"/>
              </a:ext>
            </a:extLst>
          </p:cNvPr>
          <p:cNvSpPr/>
          <p:nvPr/>
        </p:nvSpPr>
        <p:spPr>
          <a:xfrm>
            <a:off x="6248399" y="742950"/>
            <a:ext cx="5667797" cy="2619375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3C79CE-6D56-23D2-D938-7463BB51A091}"/>
              </a:ext>
            </a:extLst>
          </p:cNvPr>
          <p:cNvSpPr txBox="1"/>
          <p:nvPr/>
        </p:nvSpPr>
        <p:spPr>
          <a:xfrm>
            <a:off x="7169594" y="1698694"/>
            <a:ext cx="35223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Área de trabajo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9D78F3D-B46C-13AB-BBFF-44262F1F8CDB}"/>
              </a:ext>
            </a:extLst>
          </p:cNvPr>
          <p:cNvSpPr/>
          <p:nvPr/>
        </p:nvSpPr>
        <p:spPr>
          <a:xfrm>
            <a:off x="275802" y="4114800"/>
            <a:ext cx="5934497" cy="2743199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1FBF0FD-0A4D-0B59-3F01-3C7663624A2A}"/>
              </a:ext>
            </a:extLst>
          </p:cNvPr>
          <p:cNvSpPr txBox="1"/>
          <p:nvPr/>
        </p:nvSpPr>
        <p:spPr>
          <a:xfrm>
            <a:off x="2082822" y="5065783"/>
            <a:ext cx="2044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Consola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80384442-B960-A7FF-0169-86669F1D1D44}"/>
              </a:ext>
            </a:extLst>
          </p:cNvPr>
          <p:cNvSpPr/>
          <p:nvPr/>
        </p:nvSpPr>
        <p:spPr>
          <a:xfrm>
            <a:off x="6248399" y="3429000"/>
            <a:ext cx="5667797" cy="3428999"/>
          </a:xfrm>
          <a:prstGeom prst="rect">
            <a:avLst/>
          </a:prstGeom>
          <a:solidFill>
            <a:schemeClr val="bg2">
              <a:lumMod val="5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B476168-D42E-1143-A86B-116CDB73B965}"/>
              </a:ext>
            </a:extLst>
          </p:cNvPr>
          <p:cNvSpPr txBox="1"/>
          <p:nvPr/>
        </p:nvSpPr>
        <p:spPr>
          <a:xfrm>
            <a:off x="8017319" y="4899094"/>
            <a:ext cx="20545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16057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AC5062E-B121-6D6A-1ED1-9A30A263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345" b="39837"/>
          <a:stretch>
            <a:fillRect/>
          </a:stretch>
        </p:blipFill>
        <p:spPr>
          <a:xfrm>
            <a:off x="2809328" y="992458"/>
            <a:ext cx="6033590" cy="41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7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6E734B6-604F-07E7-FDA1-53B84028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862" r="47677"/>
          <a:stretch>
            <a:fillRect/>
          </a:stretch>
        </p:blipFill>
        <p:spPr>
          <a:xfrm>
            <a:off x="2865083" y="1616926"/>
            <a:ext cx="6111648" cy="28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DD62F-B93F-A2A1-72FF-8A310F1E2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3BDA1D5-955F-2FD5-7EC8-4A648E661A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64" t="10569" r="38" b="50000"/>
          <a:stretch>
            <a:fillRect/>
          </a:stretch>
        </p:blipFill>
        <p:spPr>
          <a:xfrm>
            <a:off x="3445726" y="1728439"/>
            <a:ext cx="5664819" cy="27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15574-B446-1814-9F3C-5D6D49FE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9D2329E-DA17-4B0B-AD22-69082EFCA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64" t="50000" r="38"/>
          <a:stretch>
            <a:fillRect/>
          </a:stretch>
        </p:blipFill>
        <p:spPr>
          <a:xfrm>
            <a:off x="3263590" y="1589049"/>
            <a:ext cx="566481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8BA3B3-8657-90E6-63C1-26AB60266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1661866"/>
            <a:ext cx="888806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80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8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Nagore Garcia Medina</dc:creator>
  <cp:lastModifiedBy>Nagore Garcia Medina</cp:lastModifiedBy>
  <cp:revision>3</cp:revision>
  <dcterms:created xsi:type="dcterms:W3CDTF">2025-09-12T06:48:55Z</dcterms:created>
  <dcterms:modified xsi:type="dcterms:W3CDTF">2025-09-15T14:50:18Z</dcterms:modified>
</cp:coreProperties>
</file>