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878"/>
    <a:srgbClr val="A4BAB7"/>
    <a:srgbClr val="A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E66-482E-D04C-980A-A615870CC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562-1641-034C-8342-FE9BCA43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1BD4-A8A0-894D-B8DA-B195525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B56C-F99D-3243-AF8C-78BB28A5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DBD7-BA7B-594F-950C-995C4C1D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144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E6EF-AAFF-D840-8C63-2A965991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C2B9-C640-6346-8CE3-403D03F3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3B47-E71A-A048-9262-A0371C2A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5A92-F3F9-6E4C-8132-18BC454A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220B-4E8C-C34E-AE6B-75D4FEF9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785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CD9DC-C733-E84C-8EAE-EEFA6F3B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BB8E6-5EFE-CA42-831D-5B00B1DE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CADB-8854-184A-8C66-CA0B3894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43CC-C626-0F4D-86B8-CC71D33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AF84-AFFD-FA4F-A491-D6C6E78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216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4837-BC88-D543-AEBB-D1910BB6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C036-6882-F142-B9C3-BEE40E5E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2792-47A1-0B41-8A65-66017D63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71C8-9F22-EA46-8AEF-6D79EC4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CAA1-165F-434D-B9EC-4EB71A74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6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D98A-F757-4F44-A757-17A511A1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AC2-8499-0B44-861A-FFD3F02F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88C1-790A-414A-85E1-E3BC1D9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4CB9-5E1B-DD4D-87D2-2B646E41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12A1-C0E8-A743-8B28-147AC606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2373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30BE-42E9-4148-9700-1865C42B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BB4C-1E00-7846-ABF2-A8740B52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D4F4-682E-174B-A0FB-F5F85D1B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7678-638D-8949-9A67-249DA870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78419-E701-4741-9F8C-11931276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BD8AF-39A3-E446-BF99-C5D7DE4C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373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57-225D-2E40-94C6-0EABC2E0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4C89-41D7-404E-8747-DB4AB072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867A-9124-8B4B-98A4-58CFED8B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6F782-49BC-B247-90C8-35E9CAAE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33D7-82FE-C74F-A05F-A9A381FB4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4F328-A955-D04B-8F9B-FD9126B5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BF363-FEC1-324C-8A33-8BC8E8A2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0291F-11A7-B347-92DC-83F207CD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61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41D5-B2CF-1249-B610-166061C9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FCE50-0A6C-214E-B1A3-C461C451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3C3AF-E608-1648-AAC6-C5A4DC35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C5CAF-8FD1-5541-832C-B1131AE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3895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4AEC4-CD8A-B541-9BA5-0116EFAD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C2283-07C3-9D40-8DAD-E3CE93C9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1E218-7C36-C34F-8D3A-F1380AD5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97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E7E-E417-D24B-83C0-800837CB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CDB4-01E5-B843-A6C2-A0D6F67D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27AA-8BC1-9940-BF7C-644E4415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3879-A828-3348-AE7E-A6BCD12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BD89-8816-484B-B03C-389BFC8C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DA2-4524-8E42-9A75-B8096395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75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05E-824A-974C-B917-74230D5D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1CC2-5070-EE4C-A007-6A808F95F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7DE02-A93B-B343-BD02-FBEFC410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3FCE-EBF1-ED49-A55C-CCE1DA8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4F7DF-1869-784D-935C-278D99D8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7883-CB05-ED4A-A481-CD761425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342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B2A54-B305-4E4C-9539-C79A484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4471-8248-9643-A667-EFCFFAD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84A7-760E-084E-93BD-6FF5FFB9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6332-FBB1-DF46-9E41-455D29D28F0B}" type="datetimeFigureOut">
              <a:rPr lang="en-UA" smtClean="0"/>
              <a:t>09.02.2022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59D5-EBCC-4F43-BA7F-9749616B2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BBFE-2FDB-1C45-955B-87F8B3D03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D459-6A77-B24B-9BDE-FBEDE09B30F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94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BCC2-3001-3141-97D2-4CEE27170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F7D7-0E62-DF48-BEC1-388B10E49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888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11C44-FF36-3B4B-9061-4AD2B23F8BD4}"/>
              </a:ext>
            </a:extLst>
          </p:cNvPr>
          <p:cNvSpPr txBox="1"/>
          <p:nvPr/>
        </p:nvSpPr>
        <p:spPr>
          <a:xfrm>
            <a:off x="762590" y="226091"/>
            <a:ext cx="28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SAFE.SOC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5A8A0-766C-6641-B09D-CB485C57B698}"/>
              </a:ext>
            </a:extLst>
          </p:cNvPr>
          <p:cNvSpPr txBox="1"/>
          <p:nvPr/>
        </p:nvSpPr>
        <p:spPr>
          <a:xfrm>
            <a:off x="10675088" y="1981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Contact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E515B-72A3-054C-9085-4F13469023D3}"/>
              </a:ext>
            </a:extLst>
          </p:cNvPr>
          <p:cNvSpPr txBox="1"/>
          <p:nvPr/>
        </p:nvSpPr>
        <p:spPr>
          <a:xfrm>
            <a:off x="9569302" y="198106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dirty="0"/>
              <a:t>Home</a:t>
            </a:r>
          </a:p>
        </p:txBody>
      </p:sp>
      <p:pic>
        <p:nvPicPr>
          <p:cNvPr id="7" name="Picture 6" descr="A picture containing clipart, window&#10;&#10;Description automatically generated">
            <a:extLst>
              <a:ext uri="{FF2B5EF4-FFF2-40B4-BE49-F238E27FC236}">
                <a16:creationId xmlns:a16="http://schemas.microsoft.com/office/drawing/2014/main" id="{9C1BDCCE-63BE-F648-95AD-296768A0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0" y="179572"/>
            <a:ext cx="406400" cy="406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3212A-492C-E549-B796-2DF2B535685A}"/>
              </a:ext>
            </a:extLst>
          </p:cNvPr>
          <p:cNvCxnSpPr/>
          <p:nvPr/>
        </p:nvCxnSpPr>
        <p:spPr>
          <a:xfrm flipV="1">
            <a:off x="264041" y="632491"/>
            <a:ext cx="11663917" cy="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ake, indoor, decorated&#10;&#10;Description automatically generated">
            <a:extLst>
              <a:ext uri="{FF2B5EF4-FFF2-40B4-BE49-F238E27FC236}">
                <a16:creationId xmlns:a16="http://schemas.microsoft.com/office/drawing/2014/main" id="{4A8CB84D-859A-9E41-BA96-B81D7C786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0" y="1278565"/>
            <a:ext cx="2867246" cy="4300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4ABB36-364C-734C-BE6D-ECDB68460CF1}"/>
              </a:ext>
            </a:extLst>
          </p:cNvPr>
          <p:cNvSpPr txBox="1"/>
          <p:nvPr/>
        </p:nvSpPr>
        <p:spPr>
          <a:xfrm>
            <a:off x="3654646" y="1278565"/>
            <a:ext cx="732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3600" dirty="0"/>
              <a:t>Hi there,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A2649-3A5E-8D4E-991C-E7597D8B7838}"/>
              </a:ext>
            </a:extLst>
          </p:cNvPr>
          <p:cNvCxnSpPr/>
          <p:nvPr/>
        </p:nvCxnSpPr>
        <p:spPr>
          <a:xfrm flipV="1">
            <a:off x="264041" y="6016109"/>
            <a:ext cx="11663917" cy="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75265-B6D0-F847-B63C-BC09347829B3}"/>
              </a:ext>
            </a:extLst>
          </p:cNvPr>
          <p:cNvSpPr txBox="1"/>
          <p:nvPr/>
        </p:nvSpPr>
        <p:spPr>
          <a:xfrm>
            <a:off x="4983862" y="6220339"/>
            <a:ext cx="2224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1200" dirty="0"/>
              <a:t>© 2022 MML –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91563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Movchan</dc:creator>
  <cp:lastModifiedBy>Ira Movchan</cp:lastModifiedBy>
  <cp:revision>1</cp:revision>
  <dcterms:created xsi:type="dcterms:W3CDTF">2022-02-09T13:47:03Z</dcterms:created>
  <dcterms:modified xsi:type="dcterms:W3CDTF">2022-02-09T14:32:40Z</dcterms:modified>
</cp:coreProperties>
</file>