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7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5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7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A8FB-8ED4-4F9D-86B9-BBA572F02763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6DD0-5EB8-4B13-8CB0-161FFA84B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</a:t>
            </a:r>
            <a:r>
              <a:rPr lang="en-IN" dirty="0" err="1"/>
              <a:t>Microservices</a:t>
            </a:r>
            <a:r>
              <a:rPr lang="en-IN" dirty="0"/>
              <a:t> with Spring Boot and 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09613"/>
            <a:ext cx="9131474" cy="495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71713"/>
            <a:ext cx="7448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40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9090447" cy="521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7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IN" dirty="0" smtClean="0"/>
              <a:t>Postman </a:t>
            </a:r>
            <a:r>
              <a:rPr lang="en-IN" dirty="0"/>
              <a:t>HTTP Client</a:t>
            </a:r>
          </a:p>
        </p:txBody>
      </p:sp>
    </p:spTree>
    <p:extLst>
      <p:ext uri="{BB962C8B-B14F-4D97-AF65-F5344CB8AC3E}">
        <p14:creationId xmlns:p14="http://schemas.microsoft.com/office/powerpoint/2010/main" val="377253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263"/>
            <a:ext cx="9144000" cy="505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51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2391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6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" y="0"/>
            <a:ext cx="7126435" cy="430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38288"/>
            <a:ext cx="5616624" cy="28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2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042988"/>
            <a:ext cx="71723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305050"/>
            <a:ext cx="86391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86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404664"/>
            <a:ext cx="5972175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79" y="410405"/>
            <a:ext cx="5730249" cy="56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https://spring.io/img/homepage/diagram-distributed-systems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276350"/>
            <a:ext cx="89820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375" y="260648"/>
            <a:ext cx="807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</a:t>
            </a:r>
            <a:r>
              <a:rPr lang="en-IN" dirty="0" smtClean="0"/>
              <a:t>Cloud - </a:t>
            </a:r>
            <a:r>
              <a:rPr lang="en-IN" b="1" cap="all" dirty="0"/>
              <a:t>DISTRIBUTED SYSTEMS SIMPLIFIED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55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" y="604997"/>
            <a:ext cx="9003007" cy="50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2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789"/>
            <a:ext cx="9031863" cy="529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6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9095670" cy="468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72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9116401" cy="514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32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</Words>
  <Application>Microsoft Office PowerPoint</Application>
  <PresentationFormat>On-screen Show (4:3)</PresentationFormat>
  <Paragraphs>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RESTful Microservices with Spring Boot and Spring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Postman HTTP Client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Microservices with Spring Boot and Spring Cloud</dc:title>
  <dc:creator>selvaraj</dc:creator>
  <cp:lastModifiedBy>selvaraj</cp:lastModifiedBy>
  <cp:revision>10</cp:revision>
  <dcterms:created xsi:type="dcterms:W3CDTF">2019-12-24T02:52:30Z</dcterms:created>
  <dcterms:modified xsi:type="dcterms:W3CDTF">2020-01-06T05:47:12Z</dcterms:modified>
</cp:coreProperties>
</file>