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E3E93-E8EC-4685-AB56-2B1494B8081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7153D-1843-4A91-AF53-EACD2F18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7153D-1843-4A91-AF53-EACD2F183BE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3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7153D-1843-4A91-AF53-EACD2F183BE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4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9D4C-D124-48A7-AC74-FE68358CC14A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2BC4-607D-40F6-9F4C-108C2587A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0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9D4C-D124-48A7-AC74-FE68358CC14A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2BC4-607D-40F6-9F4C-108C2587A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4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9D4C-D124-48A7-AC74-FE68358CC14A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2BC4-607D-40F6-9F4C-108C2587A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9D4C-D124-48A7-AC74-FE68358CC14A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2BC4-607D-40F6-9F4C-108C2587A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9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9D4C-D124-48A7-AC74-FE68358CC14A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2BC4-607D-40F6-9F4C-108C2587A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9D4C-D124-48A7-AC74-FE68358CC14A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2BC4-607D-40F6-9F4C-108C2587A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8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9D4C-D124-48A7-AC74-FE68358CC14A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2BC4-607D-40F6-9F4C-108C2587A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2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9D4C-D124-48A7-AC74-FE68358CC14A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2BC4-607D-40F6-9F4C-108C2587A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2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9D4C-D124-48A7-AC74-FE68358CC14A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2BC4-607D-40F6-9F4C-108C2587A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9D4C-D124-48A7-AC74-FE68358CC14A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2BC4-607D-40F6-9F4C-108C2587A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9D4C-D124-48A7-AC74-FE68358CC14A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2BC4-607D-40F6-9F4C-108C2587A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9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D4C-D124-48A7-AC74-FE68358CC14A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2BC4-607D-40F6-9F4C-108C2587A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9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Eureka Discovery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29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952500"/>
            <a:ext cx="91344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68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Startup</a:t>
            </a:r>
            <a:r>
              <a:rPr lang="en-IN" dirty="0"/>
              <a:t> Eureka Service Discovery…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04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71475"/>
            <a:ext cx="542925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4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On-screen Show (4:3)</PresentationFormat>
  <Paragraphs>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 to Eureka Discovery Service</vt:lpstr>
      <vt:lpstr>PowerPoint Presentation</vt:lpstr>
      <vt:lpstr>Startup Eureka Service Discovery… 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Eureka Discovery Service</dc:title>
  <dc:creator>selvaraj</dc:creator>
  <cp:lastModifiedBy>selvaraj</cp:lastModifiedBy>
  <cp:revision>3</cp:revision>
  <dcterms:created xsi:type="dcterms:W3CDTF">2019-12-25T13:06:36Z</dcterms:created>
  <dcterms:modified xsi:type="dcterms:W3CDTF">2019-12-25T16:39:33Z</dcterms:modified>
</cp:coreProperties>
</file>