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3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9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5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0CE4-112E-4F47-A6CD-5E756C8D4AB1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D3CD-11D0-43D4-8D95-593A144F4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Using MySQL Instead of In-Memory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44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dineshonjava.com/wp-content/uploads/2017/01/microservices-architecture.png?zoom=2.625&amp;w=53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7" y="1196752"/>
            <a:ext cx="6981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/>
              <a:t> Configure MySQL Database Access </a:t>
            </a:r>
            <a:r>
              <a:rPr lang="en-IN" sz="2000" dirty="0" smtClean="0"/>
              <a:t>Details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&lt;dependency&gt;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err="1" smtClean="0"/>
              <a:t>groupId</a:t>
            </a:r>
            <a:r>
              <a:rPr lang="en-IN" sz="2000" dirty="0" smtClean="0"/>
              <a:t>&gt;</a:t>
            </a:r>
            <a:r>
              <a:rPr lang="en-IN" sz="2000" dirty="0" err="1" smtClean="0"/>
              <a:t>mysql</a:t>
            </a:r>
            <a:r>
              <a:rPr lang="en-IN" sz="2000" dirty="0" smtClean="0"/>
              <a:t>&lt;/</a:t>
            </a:r>
            <a:r>
              <a:rPr lang="en-IN" sz="2000" dirty="0" err="1" smtClean="0"/>
              <a:t>groupId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err="1" smtClean="0"/>
              <a:t>artifactId</a:t>
            </a:r>
            <a:r>
              <a:rPr lang="en-IN" sz="2000" dirty="0" smtClean="0"/>
              <a:t>&gt;</a:t>
            </a:r>
            <a:r>
              <a:rPr lang="en-IN" sz="2000" dirty="0" err="1" smtClean="0"/>
              <a:t>mysql</a:t>
            </a:r>
            <a:r>
              <a:rPr lang="en-IN" sz="2000" dirty="0" smtClean="0"/>
              <a:t>-connector-java&lt;/</a:t>
            </a:r>
            <a:r>
              <a:rPr lang="en-IN" sz="2000" dirty="0" err="1" smtClean="0"/>
              <a:t>artifactId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&lt;scope&gt;runtime&lt;/scope&gt;</a:t>
            </a:r>
            <a:br>
              <a:rPr lang="en-IN" sz="2000" dirty="0" smtClean="0"/>
            </a:br>
            <a:r>
              <a:rPr lang="en-IN" sz="2000" dirty="0" smtClean="0"/>
              <a:t>&lt;/dependency&gt;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46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Using MySQL Instead of In-Memory Database</vt:lpstr>
      <vt:lpstr>PowerPoint Presentation</vt:lpstr>
      <vt:lpstr> Configure MySQL Database Access Details  &lt;dependency&gt; &lt;groupId&gt;mysql&lt;/groupId&gt; &lt;artifactId&gt;mysql-connector-java&lt;/artifactId&gt; &lt;scope&gt;runtime&lt;/scope&gt; &lt;/dependency&gt;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MySQL Instead of In-Memory Database</dc:title>
  <dc:creator>selvaraj</dc:creator>
  <cp:lastModifiedBy>selvaraj</cp:lastModifiedBy>
  <cp:revision>3</cp:revision>
  <dcterms:created xsi:type="dcterms:W3CDTF">2020-01-06T05:31:17Z</dcterms:created>
  <dcterms:modified xsi:type="dcterms:W3CDTF">2020-01-06T06:16:49Z</dcterms:modified>
</cp:coreProperties>
</file>