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0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8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3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5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3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3B5C-3B3F-45C7-AF5B-65C58D3FC8D9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BF5E-EB12-4CEB-82CB-4C29A1EBA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en-IN" dirty="0" smtClean="0"/>
              <a:t>Communication Between</a:t>
            </a:r>
            <a:br>
              <a:rPr lang="en-IN" dirty="0" smtClean="0"/>
            </a:br>
            <a:r>
              <a:rPr lang="en-IN" dirty="0" err="1" smtClean="0"/>
              <a:t>Microservices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35" y="3140968"/>
            <a:ext cx="56483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9070244" cy="370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31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0089"/>
            <a:ext cx="8976242" cy="488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9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Feign Web Service Client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6" y="1772816"/>
            <a:ext cx="72961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836712"/>
            <a:ext cx="7344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Enable Feign in Spring Boot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&lt;dependency&gt;</a:t>
            </a:r>
          </a:p>
          <a:p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org.springframework.cloud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artifactId</a:t>
            </a:r>
            <a:r>
              <a:rPr lang="en-IN" dirty="0"/>
              <a:t>&gt;spring-cloud-starter-</a:t>
            </a:r>
            <a:r>
              <a:rPr lang="en-IN" dirty="0" err="1"/>
              <a:t>openfeign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&lt;/dependency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SpringBootApplication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EnableDiscoveryClient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EnableFeignClients</a:t>
            </a:r>
            <a:endParaRPr lang="en-IN" dirty="0"/>
          </a:p>
          <a:p>
            <a:r>
              <a:rPr lang="en-IN" b="1" dirty="0"/>
              <a:t>public class </a:t>
            </a:r>
            <a:r>
              <a:rPr lang="en-IN" b="1" dirty="0" err="1"/>
              <a:t>AccountsApplication</a:t>
            </a:r>
            <a:r>
              <a:rPr lang="en-IN" b="1" dirty="0"/>
              <a:t> {</a:t>
            </a:r>
          </a:p>
          <a:p>
            <a:endParaRPr lang="en-IN" dirty="0"/>
          </a:p>
          <a:p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r>
              <a:rPr lang="en-IN" dirty="0" err="1"/>
              <a:t>SpringApplication.</a:t>
            </a:r>
            <a:r>
              <a:rPr lang="en-IN" i="1" dirty="0" err="1"/>
              <a:t>run</a:t>
            </a:r>
            <a:r>
              <a:rPr lang="en-IN" i="1" dirty="0"/>
              <a:t>(</a:t>
            </a:r>
            <a:r>
              <a:rPr lang="en-IN" i="1" dirty="0" err="1"/>
              <a:t>AccountsApplication.</a:t>
            </a:r>
            <a:r>
              <a:rPr lang="en-IN" b="1" i="1" dirty="0" err="1"/>
              <a:t>class</a:t>
            </a:r>
            <a:r>
              <a:rPr lang="en-IN" b="1" i="1" dirty="0"/>
              <a:t>, </a:t>
            </a:r>
            <a:r>
              <a:rPr lang="en-IN" b="1" i="1" dirty="0" err="1"/>
              <a:t>args</a:t>
            </a:r>
            <a:r>
              <a:rPr lang="en-IN" b="1" i="1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90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Communication Between Microservices</vt:lpstr>
      <vt:lpstr>PowerPoint Presentation</vt:lpstr>
      <vt:lpstr>PowerPoint Presentation</vt:lpstr>
      <vt:lpstr>Feign Web Service Client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Between Microservices</dc:title>
  <dc:creator>selvaraj</dc:creator>
  <cp:lastModifiedBy>selvaraj</cp:lastModifiedBy>
  <cp:revision>7</cp:revision>
  <dcterms:created xsi:type="dcterms:W3CDTF">2020-01-17T10:02:32Z</dcterms:created>
  <dcterms:modified xsi:type="dcterms:W3CDTF">2020-01-20T13:28:17Z</dcterms:modified>
</cp:coreProperties>
</file>