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2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7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9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6A17-7537-4D3E-8058-187CA1B81054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FED1-28D3-4C3A-9714-D15CCC8B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Users </a:t>
            </a:r>
            <a:r>
              <a:rPr lang="en-IN" b="1" dirty="0" err="1"/>
              <a:t>Microservice</a:t>
            </a:r>
            <a:r>
              <a:rPr lang="en-IN" b="1" dirty="0"/>
              <a:t> - A Quick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092063" cy="40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890713"/>
            <a:ext cx="51625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71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Users </a:t>
            </a:r>
            <a:r>
              <a:rPr lang="en-IN" dirty="0" err="1"/>
              <a:t>Microservice</a:t>
            </a:r>
            <a:r>
              <a:rPr lang="en-IN" dirty="0"/>
              <a:t> - Create new 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59272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039072" cy="680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67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Users Microservice - A Quick Start</vt:lpstr>
      <vt:lpstr>PowerPoint Presentation</vt:lpstr>
      <vt:lpstr>PowerPoint Presentation</vt:lpstr>
      <vt:lpstr>Users Microservice - Create new Spring Boot Project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 Microservice - A Quick Start</dc:title>
  <dc:creator>selvaraj</dc:creator>
  <cp:lastModifiedBy>selvaraj</cp:lastModifiedBy>
  <cp:revision>3</cp:revision>
  <dcterms:created xsi:type="dcterms:W3CDTF">2019-12-25T14:30:45Z</dcterms:created>
  <dcterms:modified xsi:type="dcterms:W3CDTF">2019-12-25T15:44:56Z</dcterms:modified>
</cp:coreProperties>
</file>