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8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8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1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1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4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6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60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7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FB49-D2C0-4B85-882F-279EEDADC290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1742-343E-4F6C-A88E-BCABE0AD9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Account Management </a:t>
            </a:r>
            <a:r>
              <a:rPr lang="en-IN" b="1" dirty="0" err="1"/>
              <a:t>Microservice</a:t>
            </a:r>
            <a:r>
              <a:rPr lang="en-IN" b="1" dirty="0"/>
              <a:t> - A </a:t>
            </a:r>
            <a:r>
              <a:rPr lang="en-IN" b="1" dirty="0" err="1" smtClean="0"/>
              <a:t>QuickStart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8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371600"/>
            <a:ext cx="86963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31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Password Reset - Create a new Spring Boot Project</a:t>
            </a:r>
          </a:p>
        </p:txBody>
      </p:sp>
    </p:spTree>
    <p:extLst>
      <p:ext uri="{BB962C8B-B14F-4D97-AF65-F5344CB8AC3E}">
        <p14:creationId xmlns:p14="http://schemas.microsoft.com/office/powerpoint/2010/main" val="299291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5039072" cy="680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1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Account Management Microservice - A QuickStart</vt:lpstr>
      <vt:lpstr>PowerPoint Presentation</vt:lpstr>
      <vt:lpstr>Password Reset - Create a new Spring Boot Project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 Management Microservice - A QuickStart</dc:title>
  <dc:creator>selvaraj</dc:creator>
  <cp:lastModifiedBy>selvaraj</cp:lastModifiedBy>
  <cp:revision>2</cp:revision>
  <dcterms:created xsi:type="dcterms:W3CDTF">2019-12-25T15:36:56Z</dcterms:created>
  <dcterms:modified xsi:type="dcterms:W3CDTF">2019-12-25T16:17:43Z</dcterms:modified>
</cp:coreProperties>
</file>