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0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1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0CDB-354A-4F51-97CA-19627385B181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3BBF-BA90-4C6B-BBB0-225CF0BCE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1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/>
          <a:lstStyle/>
          <a:p>
            <a:r>
              <a:rPr lang="en-IN" b="1" dirty="0" err="1"/>
              <a:t>Zuul</a:t>
            </a:r>
            <a:r>
              <a:rPr lang="en-IN" b="1" dirty="0"/>
              <a:t> API Gateway - A Quick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r>
              <a:rPr lang="en-IN" u="sng" dirty="0" err="1" smtClean="0"/>
              <a:t>Zuul</a:t>
            </a:r>
            <a:r>
              <a:rPr lang="en-IN" u="sng" dirty="0" smtClean="0"/>
              <a:t> </a:t>
            </a:r>
            <a:r>
              <a:rPr lang="en-IN" u="sng" dirty="0"/>
              <a:t>API gateway will be a single entry point to our multiple instances of running micro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0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19150"/>
            <a:ext cx="8958934" cy="46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IN" dirty="0"/>
              <a:t>Create a ZUUL API Gateway Project</a:t>
            </a:r>
          </a:p>
        </p:txBody>
      </p:sp>
    </p:spTree>
    <p:extLst>
      <p:ext uri="{BB962C8B-B14F-4D97-AF65-F5344CB8AC3E}">
        <p14:creationId xmlns:p14="http://schemas.microsoft.com/office/powerpoint/2010/main" val="32266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71475"/>
            <a:ext cx="53721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3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00808"/>
            <a:ext cx="7772400" cy="3312368"/>
          </a:xfrm>
        </p:spPr>
        <p:txBody>
          <a:bodyPr>
            <a:normAutofit fontScale="90000"/>
          </a:bodyPr>
          <a:lstStyle/>
          <a:p>
            <a:r>
              <a:rPr lang="en-IN" dirty="0"/>
              <a:t> Access </a:t>
            </a:r>
            <a:r>
              <a:rPr lang="en-IN" u="sng" dirty="0" err="1"/>
              <a:t>Microservices</a:t>
            </a:r>
            <a:r>
              <a:rPr lang="en-IN" u="sng" dirty="0"/>
              <a:t> via API </a:t>
            </a:r>
            <a:r>
              <a:rPr lang="en-IN" u="sng" dirty="0" smtClean="0"/>
              <a:t>Gateway</a:t>
            </a:r>
            <a:br>
              <a:rPr lang="en-IN" u="sng" dirty="0" smtClean="0"/>
            </a:br>
            <a:r>
              <a:rPr lang="en-IN" u="sng" dirty="0"/>
              <a:t/>
            </a:r>
            <a:br>
              <a:rPr lang="en-IN" u="sng" dirty="0"/>
            </a:br>
            <a:r>
              <a:rPr lang="en-IN" dirty="0"/>
              <a:t>//example: http://localhost:8011/users-ws/users/status/check</a:t>
            </a:r>
          </a:p>
        </p:txBody>
      </p:sp>
    </p:spTree>
    <p:extLst>
      <p:ext uri="{BB962C8B-B14F-4D97-AF65-F5344CB8AC3E}">
        <p14:creationId xmlns:p14="http://schemas.microsoft.com/office/powerpoint/2010/main" val="14868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Zuul API Gateway - A Quick Start</vt:lpstr>
      <vt:lpstr>PowerPoint Presentation</vt:lpstr>
      <vt:lpstr>Create a ZUUL API Gateway Project</vt:lpstr>
      <vt:lpstr>PowerPoint Presentation</vt:lpstr>
      <vt:lpstr> Access Microservices via API Gateway  //example: http://localhost:8011/users-ws/users/status/check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Zuul API Gateway - A Quick Start</dc:title>
  <dc:creator>selvaraj</dc:creator>
  <cp:lastModifiedBy>selvaraj</cp:lastModifiedBy>
  <cp:revision>4</cp:revision>
  <dcterms:created xsi:type="dcterms:W3CDTF">2019-12-25T16:19:48Z</dcterms:created>
  <dcterms:modified xsi:type="dcterms:W3CDTF">2019-12-25T17:00:12Z</dcterms:modified>
</cp:coreProperties>
</file>