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1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3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4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4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3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5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5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36C2-83A6-4C46-AE69-70897F41AA87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060D-50AB-4B92-A161-BF203EEFC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Zuul</a:t>
            </a:r>
            <a:r>
              <a:rPr lang="en-IN" b="1" dirty="0"/>
              <a:t> as a Load Balancer - A Quick Start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81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47726"/>
            <a:ext cx="8741612" cy="460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33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503040"/>
          </a:xfrm>
        </p:spPr>
        <p:txBody>
          <a:bodyPr>
            <a:normAutofit fontScale="90000"/>
          </a:bodyPr>
          <a:lstStyle/>
          <a:p>
            <a:r>
              <a:rPr lang="en-IN" dirty="0"/>
              <a:t>Starting Up More </a:t>
            </a:r>
            <a:r>
              <a:rPr lang="en-IN" dirty="0" err="1" smtClean="0"/>
              <a:t>Microservices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 starting more instances of ‘Users’ </a:t>
            </a:r>
            <a:r>
              <a:rPr lang="en-IN" dirty="0" err="1" smtClean="0"/>
              <a:t>microservices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61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en-IN" dirty="0"/>
              <a:t> Trying How Load Balancer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400506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  Access </a:t>
            </a:r>
            <a:r>
              <a:rPr lang="en-IN" u="sng" dirty="0" err="1"/>
              <a:t>Microservices</a:t>
            </a:r>
            <a:r>
              <a:rPr lang="en-IN" u="sng" dirty="0"/>
              <a:t> via API Gateway</a:t>
            </a:r>
          </a:p>
          <a:p>
            <a:r>
              <a:rPr lang="en-IN" dirty="0"/>
              <a:t>//example: http://localhost:8011/users-ws/users/status/check</a:t>
            </a:r>
          </a:p>
        </p:txBody>
      </p:sp>
    </p:spTree>
    <p:extLst>
      <p:ext uri="{BB962C8B-B14F-4D97-AF65-F5344CB8AC3E}">
        <p14:creationId xmlns:p14="http://schemas.microsoft.com/office/powerpoint/2010/main" val="41528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Zuul as a Load Balancer - A Quick Start</vt:lpstr>
      <vt:lpstr>PowerPoint Presentation</vt:lpstr>
      <vt:lpstr>Starting Up More Microservices - starting more instances of ‘Users’ microservices</vt:lpstr>
      <vt:lpstr> Trying How Load Balancer Works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Zuul as a Load Balancer - A Quick Start</dc:title>
  <dc:creator>selvaraj</dc:creator>
  <cp:lastModifiedBy>selvaraj</cp:lastModifiedBy>
  <cp:revision>4</cp:revision>
  <dcterms:created xsi:type="dcterms:W3CDTF">2019-12-26T05:40:48Z</dcterms:created>
  <dcterms:modified xsi:type="dcterms:W3CDTF">2019-12-26T08:26:08Z</dcterms:modified>
</cp:coreProperties>
</file>