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5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2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8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8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6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6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2DE8-9B23-4718-B10C-DF8F1245A1C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121B-E6E8-4F03-864B-D9EE229E9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11/users-ws/h2-consol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H2 In-memory Database. Introduction.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IN" dirty="0"/>
              <a:t>H2 Database Console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564904"/>
            <a:ext cx="8424936" cy="2952328"/>
          </a:xfrm>
        </p:spPr>
        <p:txBody>
          <a:bodyPr>
            <a:normAutofit/>
          </a:bodyPr>
          <a:lstStyle/>
          <a:p>
            <a:r>
              <a:rPr lang="en-IN" dirty="0"/>
              <a:t>H2 Console at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localhost:8080/h2-console</a:t>
            </a:r>
            <a:endParaRPr lang="en-IN" dirty="0" smtClean="0"/>
          </a:p>
          <a:p>
            <a:endParaRPr lang="en-IN" dirty="0" smtClean="0"/>
          </a:p>
          <a:p>
            <a:r>
              <a:rPr lang="en-IN" i="1" dirty="0" smtClean="0"/>
              <a:t># Enabling H2 Console</a:t>
            </a:r>
            <a:endParaRPr lang="en-IN" dirty="0"/>
          </a:p>
          <a:p>
            <a:r>
              <a:rPr lang="en-IN" dirty="0"/>
              <a:t>/</a:t>
            </a:r>
            <a:r>
              <a:rPr lang="en-IN" dirty="0" err="1"/>
              <a:t>src</a:t>
            </a:r>
            <a:r>
              <a:rPr lang="en-IN" dirty="0"/>
              <a:t>/main/resources/</a:t>
            </a:r>
            <a:r>
              <a:rPr lang="en-IN" dirty="0" err="1"/>
              <a:t>application.properties</a:t>
            </a:r>
            <a:endParaRPr lang="en-IN" dirty="0"/>
          </a:p>
          <a:p>
            <a:r>
              <a:rPr lang="en-IN" dirty="0" smtClean="0"/>
              <a:t>spring.h2.console.enabled=true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38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668674" cy="39400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43608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Tip - Make sure that you use jdbc:h2:mem:testdb as JDBC URL.</a:t>
            </a:r>
            <a:br>
              <a:rPr lang="en-IN" i="1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81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340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 Adding Support for the H2 </a:t>
            </a:r>
            <a:r>
              <a:rPr lang="en-IN" dirty="0" smtClean="0"/>
              <a:t>Database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348880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&lt;dependency&gt;			&lt;</a:t>
            </a:r>
            <a:r>
              <a:rPr lang="en-IN" dirty="0" err="1" smtClean="0"/>
              <a:t>groupId</a:t>
            </a:r>
            <a:r>
              <a:rPr lang="en-IN" dirty="0" smtClean="0"/>
              <a:t>&gt;com.h2database&lt;/</a:t>
            </a:r>
            <a:r>
              <a:rPr lang="en-IN" dirty="0" err="1" smtClean="0"/>
              <a:t>groupId</a:t>
            </a:r>
            <a:r>
              <a:rPr lang="en-IN" dirty="0" smtClean="0"/>
              <a:t>&gt;			&lt;</a:t>
            </a:r>
            <a:r>
              <a:rPr lang="en-IN" dirty="0" err="1" smtClean="0"/>
              <a:t>artifactId</a:t>
            </a:r>
            <a:r>
              <a:rPr lang="en-IN" dirty="0" smtClean="0"/>
              <a:t>&gt;h2&lt;/</a:t>
            </a:r>
            <a:r>
              <a:rPr lang="en-IN" dirty="0" err="1" smtClean="0"/>
              <a:t>artifactId</a:t>
            </a:r>
            <a:r>
              <a:rPr lang="en-IN" dirty="0" smtClean="0"/>
              <a:t>&gt;			&lt;scope&gt;runtime&lt;/scope&gt;		</a:t>
            </a:r>
          </a:p>
          <a:p>
            <a:r>
              <a:rPr lang="en-IN" dirty="0" smtClean="0"/>
              <a:t>&lt;/dependency&gt;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9309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Accessing H2 DB Console of ‘Users’ </a:t>
            </a:r>
            <a:r>
              <a:rPr lang="en-IN" dirty="0" err="1" smtClean="0">
                <a:hlinkClick r:id="rId2"/>
              </a:rPr>
              <a:t>microservice</a:t>
            </a:r>
            <a:r>
              <a:rPr lang="en-IN" dirty="0" smtClean="0">
                <a:hlinkClick r:id="rId2"/>
              </a:rPr>
              <a:t> via </a:t>
            </a:r>
            <a:r>
              <a:rPr lang="en-IN" dirty="0" err="1" smtClean="0">
                <a:hlinkClick r:id="rId2"/>
              </a:rPr>
              <a:t>zuul</a:t>
            </a:r>
            <a:endParaRPr lang="en-IN" dirty="0" smtClean="0">
              <a:hlinkClick r:id="rId2"/>
            </a:endParaRPr>
          </a:p>
          <a:p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http://localhost:8011/users-ws/h2-console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6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H2 In-memory Database. Introduction.</vt:lpstr>
      <vt:lpstr>H2 Database Console Overview</vt:lpstr>
      <vt:lpstr>PowerPoint Presentation</vt:lpstr>
      <vt:lpstr> Adding Support for the H2 Database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 In-memory Database. Introduction.</dc:title>
  <dc:creator>selvaraj</dc:creator>
  <cp:lastModifiedBy>selvaraj</cp:lastModifiedBy>
  <cp:revision>5</cp:revision>
  <dcterms:created xsi:type="dcterms:W3CDTF">2019-12-26T08:26:15Z</dcterms:created>
  <dcterms:modified xsi:type="dcterms:W3CDTF">2019-12-26T09:23:36Z</dcterms:modified>
</cp:coreProperties>
</file>