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5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0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1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9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7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6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8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5EF9-AC7D-4D02-A5C8-3C2BEDDABB9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CCBA-BCF1-4C27-89C4-1157CC12A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1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:60360/h2-console" TargetMode="External"/><Relationship Id="rId2" Type="http://schemas.openxmlformats.org/officeDocument/2006/relationships/hyperlink" Target="http://localhost:8011/users-ws/h2-consol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ocalhost:80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Users </a:t>
            </a:r>
            <a:r>
              <a:rPr lang="en-IN" b="1" dirty="0" err="1"/>
              <a:t>Microservice</a:t>
            </a:r>
            <a:r>
              <a:rPr lang="en-IN" b="1" dirty="0"/>
              <a:t> - Implementing </a:t>
            </a:r>
            <a:r>
              <a:rPr lang="en-IN" b="1" dirty="0" smtClean="0"/>
              <a:t>User</a:t>
            </a:r>
            <a:r>
              <a:rPr lang="en-IN" dirty="0"/>
              <a:t> </a:t>
            </a:r>
            <a:r>
              <a:rPr lang="en-IN" b="1" dirty="0" smtClean="0"/>
              <a:t>Sign </a:t>
            </a:r>
            <a:r>
              <a:rPr lang="en-IN" b="1" dirty="0"/>
              <a:t>up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2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14"/>
            <a:ext cx="9045907" cy="279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03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Adding method to handle HTTP Post Request</a:t>
            </a:r>
          </a:p>
        </p:txBody>
      </p:sp>
    </p:spTree>
    <p:extLst>
      <p:ext uri="{BB962C8B-B14F-4D97-AF65-F5344CB8AC3E}">
        <p14:creationId xmlns:p14="http://schemas.microsoft.com/office/powerpoint/2010/main" val="251627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5" y="1114425"/>
            <a:ext cx="8789233" cy="425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9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Accessing ‘User’ </a:t>
            </a:r>
            <a:r>
              <a:rPr lang="en-IN" dirty="0" err="1" smtClean="0"/>
              <a:t>Microservice</a:t>
            </a:r>
            <a:r>
              <a:rPr lang="en-IN" dirty="0" smtClean="0"/>
              <a:t> through </a:t>
            </a:r>
            <a:r>
              <a:rPr lang="en-IN" dirty="0" err="1" smtClean="0"/>
              <a:t>Zull</a:t>
            </a:r>
            <a:r>
              <a:rPr lang="en-IN" dirty="0" smtClean="0"/>
              <a:t> API Gateway Server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050341" cy="29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3218" y="486916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</a:t>
            </a:r>
          </a:p>
          <a:p>
            <a:endParaRPr lang="en-IN" dirty="0" smtClean="0"/>
          </a:p>
          <a:p>
            <a:r>
              <a:rPr lang="en-IN" dirty="0" smtClean="0"/>
              <a:t>http</a:t>
            </a:r>
            <a:r>
              <a:rPr lang="en-IN" dirty="0"/>
              <a:t>://192.168.0.5:8011/users-ws/users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0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 smtClean="0"/>
              <a:t>Accessing ‘User’ </a:t>
            </a:r>
            <a:r>
              <a:rPr lang="en-IN" sz="3500" dirty="0" err="1" smtClean="0"/>
              <a:t>Microservice</a:t>
            </a:r>
            <a:r>
              <a:rPr lang="en-IN" sz="3500" dirty="0" smtClean="0"/>
              <a:t> H2 Console through </a:t>
            </a:r>
            <a:r>
              <a:rPr lang="en-IN" sz="3500" dirty="0" err="1" smtClean="0"/>
              <a:t>Zull</a:t>
            </a:r>
            <a:r>
              <a:rPr lang="en-IN" sz="3500" dirty="0" smtClean="0"/>
              <a:t> API Gateway Server</a:t>
            </a:r>
            <a:endParaRPr lang="en-IN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492896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localhost:8011/users-ws/h2-console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Or</a:t>
            </a:r>
          </a:p>
          <a:p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192.168.0.5:60360/h2-console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Eureka</a:t>
            </a:r>
          </a:p>
          <a:p>
            <a:r>
              <a:rPr lang="en-IN" dirty="0">
                <a:hlinkClick r:id="rId4"/>
              </a:rPr>
              <a:t>http://localhost:8010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9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52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Users Microservice - Implementing User Sign up</vt:lpstr>
      <vt:lpstr>PowerPoint Presentation</vt:lpstr>
      <vt:lpstr>Adding method to handle HTTP Post Request</vt:lpstr>
      <vt:lpstr>PowerPoint Presentation</vt:lpstr>
      <vt:lpstr>Accessing ‘User’ Microservice through Zull API Gateway Server</vt:lpstr>
      <vt:lpstr>Accessing ‘User’ Microservice H2 Console through Zull API Gateway Server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 Microservice - Implementing User Sign up</dc:title>
  <dc:creator>selvaraj</dc:creator>
  <cp:lastModifiedBy>selvaraj</cp:lastModifiedBy>
  <cp:revision>7</cp:revision>
  <dcterms:created xsi:type="dcterms:W3CDTF">2019-12-26T09:23:43Z</dcterms:created>
  <dcterms:modified xsi:type="dcterms:W3CDTF">2019-12-28T11:08:02Z</dcterms:modified>
</cp:coreProperties>
</file>