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9" r:id="rId5"/>
    <p:sldId id="258" r:id="rId6"/>
    <p:sldId id="260" r:id="rId7"/>
    <p:sldId id="261" r:id="rId8"/>
    <p:sldId id="262" r:id="rId9"/>
    <p:sldId id="263" r:id="rId10"/>
    <p:sldId id="268"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086795-39E0-4563-9736-CC01347BB404}" type="datetimeFigureOut">
              <a:rPr lang="en-IN" smtClean="0"/>
              <a:t>20-01-2020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122482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086795-39E0-4563-9736-CC01347BB404}" type="datetimeFigureOut">
              <a:rPr lang="en-IN" smtClean="0"/>
              <a:t>20-01-2020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80549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086795-39E0-4563-9736-CC01347BB404}" type="datetimeFigureOut">
              <a:rPr lang="en-IN" smtClean="0"/>
              <a:t>20-01-2020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139340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086795-39E0-4563-9736-CC01347BB404}" type="datetimeFigureOut">
              <a:rPr lang="en-IN" smtClean="0"/>
              <a:t>20-01-2020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183607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086795-39E0-4563-9736-CC01347BB404}" type="datetimeFigureOut">
              <a:rPr lang="en-IN" smtClean="0"/>
              <a:t>20-01-2020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145004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086795-39E0-4563-9736-CC01347BB404}" type="datetimeFigureOut">
              <a:rPr lang="en-IN" smtClean="0"/>
              <a:t>20-01-2020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32858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086795-39E0-4563-9736-CC01347BB404}" type="datetimeFigureOut">
              <a:rPr lang="en-IN" smtClean="0"/>
              <a:t>20-01-2020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301805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086795-39E0-4563-9736-CC01347BB404}" type="datetimeFigureOut">
              <a:rPr lang="en-IN" smtClean="0"/>
              <a:t>20-01-2020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299001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86795-39E0-4563-9736-CC01347BB404}" type="datetimeFigureOut">
              <a:rPr lang="en-IN" smtClean="0"/>
              <a:t>20-01-2020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83624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86795-39E0-4563-9736-CC01347BB404}" type="datetimeFigureOut">
              <a:rPr lang="en-IN" smtClean="0"/>
              <a:t>20-01-2020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210853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86795-39E0-4563-9736-CC01347BB404}" type="datetimeFigureOut">
              <a:rPr lang="en-IN" smtClean="0"/>
              <a:t>20-01-2020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7EC52-66A8-42FB-AD9D-D35654550490}" type="slidenum">
              <a:rPr lang="en-IN" smtClean="0"/>
              <a:t>‹#›</a:t>
            </a:fld>
            <a:endParaRPr lang="en-IN"/>
          </a:p>
        </p:txBody>
      </p:sp>
    </p:spTree>
    <p:extLst>
      <p:ext uri="{BB962C8B-B14F-4D97-AF65-F5344CB8AC3E}">
        <p14:creationId xmlns:p14="http://schemas.microsoft.com/office/powerpoint/2010/main" val="389898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86795-39E0-4563-9736-CC01347BB404}" type="datetimeFigureOut">
              <a:rPr lang="en-IN" smtClean="0"/>
              <a:t>20-01-2020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7EC52-66A8-42FB-AD9D-D35654550490}" type="slidenum">
              <a:rPr lang="en-IN" smtClean="0"/>
              <a:t>‹#›</a:t>
            </a:fld>
            <a:endParaRPr lang="en-IN"/>
          </a:p>
        </p:txBody>
      </p:sp>
    </p:spTree>
    <p:extLst>
      <p:ext uri="{BB962C8B-B14F-4D97-AF65-F5344CB8AC3E}">
        <p14:creationId xmlns:p14="http://schemas.microsoft.com/office/powerpoint/2010/main" val="1510985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codecamp.org/news/10-important-git-commands-that-every-developer-should-know/" TargetMode="External"/><Relationship Id="rId2" Type="http://schemas.openxmlformats.org/officeDocument/2006/relationships/hyperlink" Target="https://stackoverflow.com/questions/24357108/git-updates-were-rejected-because-the-remote-contains-work-that-you-do-not-have"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Spring Cloud </a:t>
            </a:r>
            <a:r>
              <a:rPr lang="en-IN" dirty="0" err="1"/>
              <a:t>Config</a:t>
            </a:r>
            <a:r>
              <a:rPr lang="en-IN" dirty="0"/>
              <a:t> Server</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931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4113"/>
            <a:ext cx="92297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3568" y="764704"/>
            <a:ext cx="7416824" cy="369332"/>
          </a:xfrm>
          <a:prstGeom prst="rect">
            <a:avLst/>
          </a:prstGeom>
          <a:noFill/>
        </p:spPr>
        <p:txBody>
          <a:bodyPr wrap="square" rtlCol="0">
            <a:spAutoFit/>
          </a:bodyPr>
          <a:lstStyle/>
          <a:p>
            <a:r>
              <a:rPr lang="en-IN" dirty="0"/>
              <a:t> </a:t>
            </a:r>
            <a:r>
              <a:rPr lang="en-IN" dirty="0" smtClean="0"/>
              <a:t>Creating &amp; Cloning </a:t>
            </a:r>
            <a:r>
              <a:rPr lang="en-IN" dirty="0"/>
              <a:t>Private </a:t>
            </a:r>
            <a:r>
              <a:rPr lang="en-IN" dirty="0" err="1"/>
              <a:t>GitHub</a:t>
            </a:r>
            <a:r>
              <a:rPr lang="en-IN" dirty="0"/>
              <a:t> Repository</a:t>
            </a:r>
          </a:p>
        </p:txBody>
      </p:sp>
    </p:spTree>
    <p:extLst>
      <p:ext uri="{BB962C8B-B14F-4D97-AF65-F5344CB8AC3E}">
        <p14:creationId xmlns:p14="http://schemas.microsoft.com/office/powerpoint/2010/main" val="376259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6632"/>
            <a:ext cx="7344816" cy="1015663"/>
          </a:xfrm>
          <a:prstGeom prst="rect">
            <a:avLst/>
          </a:prstGeom>
          <a:noFill/>
        </p:spPr>
        <p:txBody>
          <a:bodyPr wrap="square" rtlCol="0">
            <a:spAutoFit/>
          </a:bodyPr>
          <a:lstStyle/>
          <a:p>
            <a:r>
              <a:rPr lang="en-IN" sz="1500" dirty="0" smtClean="0"/>
              <a:t>&gt;git status</a:t>
            </a:r>
          </a:p>
          <a:p>
            <a:r>
              <a:rPr lang="en-IN" sz="1500" dirty="0" smtClean="0"/>
              <a:t>&gt; git add &lt;</a:t>
            </a:r>
            <a:r>
              <a:rPr lang="en-IN" sz="1500" dirty="0" err="1" smtClean="0"/>
              <a:t>file_name</a:t>
            </a:r>
            <a:r>
              <a:rPr lang="en-IN" sz="1500" dirty="0" smtClean="0"/>
              <a:t>&gt;</a:t>
            </a:r>
          </a:p>
          <a:p>
            <a:r>
              <a:rPr lang="en-IN" sz="1500" dirty="0" smtClean="0"/>
              <a:t>&gt;git commit –m “</a:t>
            </a:r>
            <a:r>
              <a:rPr lang="en-IN" sz="1500" dirty="0" err="1" smtClean="0"/>
              <a:t>desc</a:t>
            </a:r>
            <a:r>
              <a:rPr lang="en-IN" sz="1500" dirty="0" smtClean="0"/>
              <a:t>”</a:t>
            </a:r>
          </a:p>
          <a:p>
            <a:r>
              <a:rPr lang="en-IN" sz="1500" dirty="0" smtClean="0"/>
              <a:t>&gt;git push</a:t>
            </a:r>
            <a:endParaRPr lang="en-IN" sz="15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203362"/>
            <a:ext cx="917257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33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8229600" cy="4032448"/>
          </a:xfrm>
        </p:spPr>
        <p:txBody>
          <a:bodyPr>
            <a:noAutofit/>
          </a:bodyPr>
          <a:lstStyle/>
          <a:p>
            <a:pPr algn="l" fontAlgn="base"/>
            <a:r>
              <a:rPr lang="en-IN" sz="1500" dirty="0" smtClean="0"/>
              <a:t>Error: </a:t>
            </a:r>
            <a:r>
              <a:rPr lang="en-IN" sz="1600" dirty="0">
                <a:hlinkClick r:id="rId2"/>
              </a:rPr>
              <a:t>git: updates were rejected because the remote contains work that you do not have locally</a:t>
            </a:r>
            <a:r>
              <a:rPr lang="en-IN" sz="1600" b="1" dirty="0"/>
              <a:t/>
            </a:r>
            <a:br>
              <a:rPr lang="en-IN" sz="1600" b="1" dirty="0"/>
            </a:br>
            <a:r>
              <a:rPr lang="en-IN" sz="1500" dirty="0" smtClean="0"/>
              <a:t/>
            </a:r>
            <a:br>
              <a:rPr lang="en-IN" sz="1500" dirty="0" smtClean="0"/>
            </a:br>
            <a:r>
              <a:rPr lang="en-IN" sz="1500" dirty="0" smtClean="0"/>
              <a:t>when </a:t>
            </a:r>
            <a:r>
              <a:rPr lang="en-IN" sz="1500" dirty="0"/>
              <a:t>the repo contains some items that are not there locally. So in order to push our changes, in this case we need to integrate the remote changes and then push</a:t>
            </a:r>
            <a:r>
              <a:rPr lang="en-IN" sz="1500" dirty="0" smtClean="0"/>
              <a:t>.</a:t>
            </a:r>
            <a:br>
              <a:rPr lang="en-IN" sz="1500" dirty="0" smtClean="0"/>
            </a:br>
            <a:r>
              <a:rPr lang="en-IN" sz="1500" dirty="0"/>
              <a:t/>
            </a:r>
            <a:br>
              <a:rPr lang="en-IN" sz="1500" dirty="0"/>
            </a:br>
            <a:r>
              <a:rPr lang="en-IN" sz="1500" dirty="0"/>
              <a:t>So create a pull from </a:t>
            </a:r>
            <a:r>
              <a:rPr lang="en-IN" sz="1500" dirty="0" smtClean="0"/>
              <a:t>remote</a:t>
            </a:r>
            <a:br>
              <a:rPr lang="en-IN" sz="1500" dirty="0" smtClean="0"/>
            </a:br>
            <a:r>
              <a:rPr lang="en-IN" sz="1500" dirty="0" smtClean="0"/>
              <a:t>&gt; git pull</a:t>
            </a:r>
            <a:r>
              <a:rPr lang="en-IN" sz="1500" dirty="0"/>
              <a:t/>
            </a:r>
            <a:br>
              <a:rPr lang="en-IN" sz="1500" dirty="0"/>
            </a:br>
            <a:r>
              <a:rPr lang="en-IN" sz="1500" dirty="0"/>
              <a:t/>
            </a:r>
            <a:br>
              <a:rPr lang="en-IN" sz="1500" dirty="0"/>
            </a:br>
            <a:r>
              <a:rPr lang="en-IN" sz="1500" dirty="0"/>
              <a:t>Then push changes to that </a:t>
            </a:r>
            <a:r>
              <a:rPr lang="en-IN" sz="1500" dirty="0" smtClean="0"/>
              <a:t>remote</a:t>
            </a:r>
            <a:br>
              <a:rPr lang="en-IN" sz="1500" dirty="0" smtClean="0"/>
            </a:br>
            <a:r>
              <a:rPr lang="en-IN" sz="1500" dirty="0"/>
              <a:t/>
            </a:r>
            <a:br>
              <a:rPr lang="en-IN" sz="1500" dirty="0"/>
            </a:br>
            <a:r>
              <a:rPr lang="en-IN" sz="1500" dirty="0" smtClean="0"/>
              <a:t>&gt; git </a:t>
            </a:r>
            <a:r>
              <a:rPr lang="en-IN" sz="1500" dirty="0" smtClean="0"/>
              <a:t>push</a:t>
            </a:r>
            <a:br>
              <a:rPr lang="en-IN" sz="1500" dirty="0" smtClean="0"/>
            </a:br>
            <a:r>
              <a:rPr lang="en-IN" sz="1500" dirty="0"/>
              <a:t/>
            </a:r>
            <a:br>
              <a:rPr lang="en-IN" sz="1500" dirty="0"/>
            </a:br>
            <a:r>
              <a:rPr lang="en-IN" sz="1500" dirty="0" smtClean="0"/>
              <a:t/>
            </a:r>
            <a:br>
              <a:rPr lang="en-IN" sz="1500" dirty="0" smtClean="0"/>
            </a:br>
            <a:r>
              <a:rPr lang="en-IN" sz="2000" u="sng" dirty="0" smtClean="0"/>
              <a:t>More Git commands:</a:t>
            </a:r>
            <a:r>
              <a:rPr lang="en-IN" sz="1500" dirty="0"/>
              <a:t/>
            </a:r>
            <a:br>
              <a:rPr lang="en-IN" sz="1500" dirty="0"/>
            </a:br>
            <a:r>
              <a:rPr lang="en-IN" sz="1600" dirty="0">
                <a:hlinkClick r:id="rId3"/>
              </a:rPr>
              <a:t>https://www.freecodecamp.org/news/10-important-git-commands-that-every-developer-should-know/</a:t>
            </a:r>
            <a:endParaRPr lang="en-IN" sz="1500" dirty="0"/>
          </a:p>
        </p:txBody>
      </p:sp>
    </p:spTree>
    <p:extLst>
      <p:ext uri="{BB962C8B-B14F-4D97-AF65-F5344CB8AC3E}">
        <p14:creationId xmlns:p14="http://schemas.microsoft.com/office/powerpoint/2010/main" val="387911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628800"/>
            <a:ext cx="8229600" cy="1143000"/>
          </a:xfrm>
        </p:spPr>
        <p:txBody>
          <a:bodyPr>
            <a:noAutofit/>
          </a:bodyPr>
          <a:lstStyle/>
          <a:p>
            <a:r>
              <a:rPr lang="en-IN" sz="3000" dirty="0"/>
              <a:t>Configure Users </a:t>
            </a:r>
            <a:r>
              <a:rPr lang="en-IN" sz="3000" dirty="0" err="1"/>
              <a:t>Microservice</a:t>
            </a:r>
            <a:r>
              <a:rPr lang="en-IN" sz="3000" dirty="0"/>
              <a:t> to be a Client of </a:t>
            </a:r>
            <a:r>
              <a:rPr lang="en-IN" sz="3000" dirty="0" err="1" smtClean="0"/>
              <a:t>Config</a:t>
            </a:r>
            <a:r>
              <a:rPr lang="en-IN" sz="3000" dirty="0"/>
              <a:t> </a:t>
            </a:r>
            <a:r>
              <a:rPr lang="en-IN" sz="3000" dirty="0" smtClean="0"/>
              <a:t>Server</a:t>
            </a:r>
            <a:br>
              <a:rPr lang="en-IN" sz="3000" dirty="0" smtClean="0"/>
            </a:br>
            <a:r>
              <a:rPr lang="en-IN" sz="3000" dirty="0"/>
              <a:t/>
            </a:r>
            <a:br>
              <a:rPr lang="en-IN" sz="3000" dirty="0"/>
            </a:br>
            <a:r>
              <a:rPr lang="en-IN" sz="3000" dirty="0" smtClean="0"/>
              <a:t/>
            </a:r>
            <a:br>
              <a:rPr lang="en-IN" sz="3000" dirty="0" smtClean="0"/>
            </a:br>
            <a:r>
              <a:rPr lang="en-IN" sz="3200" dirty="0"/>
              <a:t> Make </a:t>
            </a:r>
            <a:r>
              <a:rPr lang="en-IN" sz="3200" dirty="0" err="1"/>
              <a:t>Zuul</a:t>
            </a:r>
            <a:r>
              <a:rPr lang="en-IN" sz="3200" dirty="0"/>
              <a:t> Gateway a Client of </a:t>
            </a:r>
            <a:r>
              <a:rPr lang="en-IN" sz="3200" dirty="0" err="1"/>
              <a:t>Config</a:t>
            </a:r>
            <a:r>
              <a:rPr lang="en-IN" sz="3200" dirty="0"/>
              <a:t> Server</a:t>
            </a:r>
            <a:endParaRPr lang="en-IN" sz="3000" dirty="0"/>
          </a:p>
        </p:txBody>
      </p:sp>
    </p:spTree>
    <p:extLst>
      <p:ext uri="{BB962C8B-B14F-4D97-AF65-F5344CB8AC3E}">
        <p14:creationId xmlns:p14="http://schemas.microsoft.com/office/powerpoint/2010/main" val="2047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Cloud Bus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849153"/>
            <a:ext cx="39433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5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947738"/>
            <a:ext cx="88106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26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normAutofit fontScale="90000"/>
          </a:bodyPr>
          <a:lstStyle/>
          <a:p>
            <a:r>
              <a:rPr lang="en-IN" dirty="0"/>
              <a:t> Create Your Own </a:t>
            </a:r>
            <a:r>
              <a:rPr lang="en-IN" dirty="0" err="1"/>
              <a:t>Config</a:t>
            </a:r>
            <a:r>
              <a:rPr lang="en-IN" dirty="0"/>
              <a:t> Server</a:t>
            </a:r>
            <a:r>
              <a:rPr lang="en-IN" dirty="0" smtClean="0"/>
              <a:t/>
            </a:r>
            <a:br>
              <a:rPr lang="en-IN" dirty="0" smtClean="0"/>
            </a:br>
            <a:r>
              <a:rPr lang="en-IN" dirty="0" smtClean="0"/>
              <a:t>Create </a:t>
            </a:r>
            <a:r>
              <a:rPr lang="en-IN" dirty="0"/>
              <a:t>Private </a:t>
            </a:r>
            <a:r>
              <a:rPr lang="en-IN" dirty="0" err="1"/>
              <a:t>GitHub</a:t>
            </a:r>
            <a:r>
              <a:rPr lang="en-IN" dirty="0"/>
              <a:t> Repository</a:t>
            </a:r>
          </a:p>
        </p:txBody>
      </p:sp>
    </p:spTree>
    <p:extLst>
      <p:ext uri="{BB962C8B-B14F-4D97-AF65-F5344CB8AC3E}">
        <p14:creationId xmlns:p14="http://schemas.microsoft.com/office/powerpoint/2010/main" val="383415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342900"/>
            <a:ext cx="7419975"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62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070" y="4996287"/>
            <a:ext cx="8229600" cy="880985"/>
          </a:xfrm>
        </p:spPr>
        <p:txBody>
          <a:bodyPr>
            <a:normAutofit/>
          </a:bodyPr>
          <a:lstStyle/>
          <a:p>
            <a:r>
              <a:rPr lang="en-IN" sz="2500" dirty="0" smtClean="0"/>
              <a:t>Git Clone command:</a:t>
            </a:r>
            <a:endParaRPr lang="en-IN" sz="25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0" y="5877272"/>
            <a:ext cx="8964489" cy="52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4" y="764704"/>
            <a:ext cx="9185115" cy="417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611313" y="117894"/>
            <a:ext cx="8229600" cy="8809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500" dirty="0" smtClean="0"/>
              <a:t>Clone Git Repository to your computer</a:t>
            </a:r>
            <a:endParaRPr lang="en-IN" sz="2500" dirty="0"/>
          </a:p>
        </p:txBody>
      </p:sp>
    </p:spTree>
    <p:extLst>
      <p:ext uri="{BB962C8B-B14F-4D97-AF65-F5344CB8AC3E}">
        <p14:creationId xmlns:p14="http://schemas.microsoft.com/office/powerpoint/2010/main" val="275766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36912"/>
            <a:ext cx="8229600" cy="1143000"/>
          </a:xfrm>
        </p:spPr>
        <p:txBody>
          <a:bodyPr>
            <a:normAutofit fontScale="90000"/>
          </a:bodyPr>
          <a:lstStyle/>
          <a:p>
            <a:r>
              <a:rPr lang="en-IN" dirty="0"/>
              <a:t>Naming Property Files Served by </a:t>
            </a:r>
            <a:r>
              <a:rPr lang="en-IN" dirty="0" err="1"/>
              <a:t>Config</a:t>
            </a:r>
            <a:r>
              <a:rPr lang="en-IN" dirty="0"/>
              <a:t> Server</a:t>
            </a:r>
          </a:p>
        </p:txBody>
      </p:sp>
    </p:spTree>
    <p:extLst>
      <p:ext uri="{BB962C8B-B14F-4D97-AF65-F5344CB8AC3E}">
        <p14:creationId xmlns:p14="http://schemas.microsoft.com/office/powerpoint/2010/main" val="192360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695325"/>
            <a:ext cx="859155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64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80928"/>
            <a:ext cx="8229600" cy="1143000"/>
          </a:xfrm>
        </p:spPr>
        <p:txBody>
          <a:bodyPr>
            <a:normAutofit fontScale="90000"/>
          </a:bodyPr>
          <a:lstStyle/>
          <a:p>
            <a:r>
              <a:rPr lang="en-IN" dirty="0"/>
              <a:t>Adding Properties File to Git Repository</a:t>
            </a:r>
          </a:p>
        </p:txBody>
      </p:sp>
    </p:spTree>
    <p:extLst>
      <p:ext uri="{BB962C8B-B14F-4D97-AF65-F5344CB8AC3E}">
        <p14:creationId xmlns:p14="http://schemas.microsoft.com/office/powerpoint/2010/main" val="350430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75</Words>
  <Application>Microsoft Office PowerPoint</Application>
  <PresentationFormat>On-screen Show (4:3)</PresentationFormat>
  <Paragraphs>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Spring Cloud Config Server</vt:lpstr>
      <vt:lpstr>PowerPoint Presentation</vt:lpstr>
      <vt:lpstr>PowerPoint Presentation</vt:lpstr>
      <vt:lpstr> Create Your Own Config Server Create Private GitHub Repository</vt:lpstr>
      <vt:lpstr>PowerPoint Presentation</vt:lpstr>
      <vt:lpstr>Git Clone command:</vt:lpstr>
      <vt:lpstr>Naming Property Files Served by Config Server</vt:lpstr>
      <vt:lpstr>PowerPoint Presentation</vt:lpstr>
      <vt:lpstr>Adding Properties File to Git Repository</vt:lpstr>
      <vt:lpstr>PowerPoint Presentation</vt:lpstr>
      <vt:lpstr>PowerPoint Presentation</vt:lpstr>
      <vt:lpstr>Error: git: updates were rejected because the remote contains work that you do not have locally  when the repo contains some items that are not there locally. So in order to push our changes, in this case we need to integrate the remote changes and then push.  So create a pull from remote &gt; git pull  Then push changes to that remote  &gt; git push   More Git commands: https://www.freecodecamp.org/news/10-important-git-commands-that-every-developer-should-know/</vt:lpstr>
      <vt:lpstr>Configure Users Microservice to be a Client of Config Server    Make Zuul Gateway a Client of Config Server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Config Server</dc:title>
  <dc:creator>selvaraj</dc:creator>
  <cp:lastModifiedBy>selvaraj</cp:lastModifiedBy>
  <cp:revision>15</cp:revision>
  <dcterms:created xsi:type="dcterms:W3CDTF">2019-12-30T06:10:30Z</dcterms:created>
  <dcterms:modified xsi:type="dcterms:W3CDTF">2020-01-21T04:34:39Z</dcterms:modified>
</cp:coreProperties>
</file>