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1598-AC43-4890-849A-3E64246DAAA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9F0F-CC90-42C4-B922-72EF0FF9D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9F0F-CC90-42C4-B922-72EF0FF9D6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8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7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7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5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F4BA-17B2-4B4E-AD44-A0E94848AD74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1237-F5AA-47CC-A940-8243F1CB9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production-ready-features.html#production-ready-endpoi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11/actuator/routes" TargetMode="External"/><Relationship Id="rId2" Type="http://schemas.openxmlformats.org/officeDocument/2006/relationships/hyperlink" Target="http://localhost:8011/actuator/health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sonformatter.curiousconcept.com/" TargetMode="External"/><Relationship Id="rId4" Type="http://schemas.openxmlformats.org/officeDocument/2006/relationships/hyperlink" Target="http://localhost:8011/actuator/bea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hyperlink" Target="http://localhost:8011/users-ws/actuator/mapping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Spring Boot Actuator -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3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" y="1513082"/>
            <a:ext cx="8939759" cy="346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9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3528392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dirty="0"/>
              <a:t>Spring Boot Actuator: Production-ready </a:t>
            </a:r>
            <a:r>
              <a:rPr lang="en-IN" sz="2000" dirty="0" smtClean="0"/>
              <a:t>Features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Enabling </a:t>
            </a:r>
            <a:r>
              <a:rPr lang="en-IN" sz="2000" dirty="0"/>
              <a:t>Production-ready </a:t>
            </a:r>
            <a:r>
              <a:rPr lang="en-IN" sz="2000" dirty="0" smtClean="0"/>
              <a:t>Features</a:t>
            </a:r>
            <a:br>
              <a:rPr lang="en-IN" sz="2000" dirty="0" smtClean="0"/>
            </a:br>
            <a:r>
              <a:rPr lang="en-IN" sz="2000" dirty="0"/>
              <a:t>&lt;dependencies&gt;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/>
              <a:t>dependency&gt;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err="1"/>
              <a:t>groupId</a:t>
            </a:r>
            <a:r>
              <a:rPr lang="en-IN" sz="2000" dirty="0"/>
              <a:t>&gt;</a:t>
            </a:r>
            <a:r>
              <a:rPr lang="en-IN" sz="2000" dirty="0" err="1"/>
              <a:t>org.springframework.boot</a:t>
            </a:r>
            <a:r>
              <a:rPr lang="en-IN" sz="2000" dirty="0"/>
              <a:t>&lt;/</a:t>
            </a:r>
            <a:r>
              <a:rPr lang="en-IN" sz="2000" dirty="0" err="1"/>
              <a:t>groupId</a:t>
            </a:r>
            <a:r>
              <a:rPr lang="en-IN" sz="2000" dirty="0"/>
              <a:t>&gt;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&lt;</a:t>
            </a:r>
            <a:r>
              <a:rPr lang="en-IN" sz="2000" dirty="0" err="1"/>
              <a:t>artifactId</a:t>
            </a:r>
            <a:r>
              <a:rPr lang="en-IN" sz="2000" dirty="0"/>
              <a:t>&gt;spring-boot-starter-actuator&lt;/</a:t>
            </a:r>
            <a:r>
              <a:rPr lang="en-IN" sz="2000" dirty="0" err="1"/>
              <a:t>artifactId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 </a:t>
            </a:r>
            <a:r>
              <a:rPr lang="en-IN" sz="2000" dirty="0"/>
              <a:t>&lt;/dependency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 smtClean="0"/>
              <a:t> </a:t>
            </a:r>
            <a:r>
              <a:rPr lang="en-IN" sz="2000" dirty="0"/>
              <a:t>&lt;/dependencies</a:t>
            </a:r>
            <a:r>
              <a:rPr lang="en-IN" sz="2000" dirty="0" smtClean="0"/>
              <a:t>&gt;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1800" dirty="0"/>
              <a:t>Exposing </a:t>
            </a:r>
            <a:r>
              <a:rPr lang="en-IN" sz="1800" dirty="0" smtClean="0"/>
              <a:t>Endpoints:</a:t>
            </a:r>
            <a:br>
              <a:rPr lang="en-IN" sz="1800" dirty="0" smtClean="0"/>
            </a:br>
            <a:r>
              <a:rPr lang="en-IN" sz="1800" dirty="0"/>
              <a:t/>
            </a:r>
            <a:br>
              <a:rPr lang="en-IN" sz="1800" dirty="0"/>
            </a:br>
            <a:r>
              <a:rPr lang="en-IN" sz="1600" dirty="0" smtClean="0">
                <a:hlinkClick r:id="rId3"/>
              </a:rPr>
              <a:t>https://docs.spring.io/spring-boot/docs/current/reference/html/production-ready-features.html#production-ready-endpoints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1821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>
            <a:noAutofit/>
          </a:bodyPr>
          <a:lstStyle/>
          <a:p>
            <a:r>
              <a:rPr lang="en-IN" sz="2500" b="0" i="0" dirty="0" smtClean="0">
                <a:solidFill>
                  <a:srgbClr val="14171C"/>
                </a:solidFill>
                <a:effectLst/>
                <a:latin typeface="open sans"/>
              </a:rPr>
              <a:t> Add Spring Boot Actuator to API Gateway</a:t>
            </a:r>
            <a:br>
              <a:rPr lang="en-IN" sz="2500" b="0" i="0" dirty="0" smtClean="0">
                <a:solidFill>
                  <a:srgbClr val="14171C"/>
                </a:solidFill>
                <a:effectLst/>
                <a:latin typeface="open sans"/>
              </a:rPr>
            </a:br>
            <a:r>
              <a:rPr lang="en-IN" sz="2500" dirty="0">
                <a:solidFill>
                  <a:srgbClr val="14171C"/>
                </a:solidFill>
                <a:latin typeface="open sans"/>
              </a:rPr>
              <a:t/>
            </a:r>
            <a:br>
              <a:rPr lang="en-IN" sz="2500" dirty="0">
                <a:solidFill>
                  <a:srgbClr val="14171C"/>
                </a:solidFill>
                <a:latin typeface="open sans"/>
              </a:rPr>
            </a:br>
            <a:r>
              <a:rPr lang="en-IN" sz="2500" dirty="0"/>
              <a:t>&lt;dependency&gt; &lt;</a:t>
            </a:r>
            <a:r>
              <a:rPr lang="en-IN" sz="2500" dirty="0" err="1"/>
              <a:t>groupId</a:t>
            </a:r>
            <a:r>
              <a:rPr lang="en-IN" sz="2500" dirty="0"/>
              <a:t>&gt;</a:t>
            </a:r>
            <a:r>
              <a:rPr lang="en-IN" sz="2500" dirty="0" err="1"/>
              <a:t>org.springframework.boot</a:t>
            </a:r>
            <a:r>
              <a:rPr lang="en-IN" sz="2500" dirty="0"/>
              <a:t>&lt;/</a:t>
            </a:r>
            <a:r>
              <a:rPr lang="en-IN" sz="2500" dirty="0" err="1"/>
              <a:t>groupId</a:t>
            </a:r>
            <a:r>
              <a:rPr lang="en-IN" sz="2500" dirty="0"/>
              <a:t>&gt; &lt;</a:t>
            </a:r>
            <a:r>
              <a:rPr lang="en-IN" sz="2500" dirty="0" err="1"/>
              <a:t>artifactId</a:t>
            </a:r>
            <a:r>
              <a:rPr lang="en-IN" sz="2500" dirty="0"/>
              <a:t>&gt;spring-boot-starter-actuator&lt;/</a:t>
            </a:r>
            <a:r>
              <a:rPr lang="en-IN" sz="2500" dirty="0" err="1"/>
              <a:t>artifactId</a:t>
            </a:r>
            <a:r>
              <a:rPr lang="en-IN" sz="2500" dirty="0"/>
              <a:t>&gt;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36265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>
            <a:noAutofit/>
          </a:bodyPr>
          <a:lstStyle/>
          <a:p>
            <a:r>
              <a:rPr lang="en-IN" sz="3000" dirty="0" smtClean="0"/>
              <a:t>Enable URL Spring Boot Actuator Endpoints</a:t>
            </a:r>
            <a:br>
              <a:rPr lang="en-IN" sz="3000" dirty="0" smtClean="0"/>
            </a:b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err="1" smtClean="0"/>
              <a:t>application.properties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err="1" smtClean="0"/>
              <a:t>management.endpoints.web.exposure.include</a:t>
            </a:r>
            <a:r>
              <a:rPr lang="en-IN" sz="3000" dirty="0" smtClean="0"/>
              <a:t>=</a:t>
            </a:r>
            <a:r>
              <a:rPr lang="en-IN" sz="3000" dirty="0" err="1" smtClean="0"/>
              <a:t>beans,health,routes,httptrace</a:t>
            </a:r>
            <a:r>
              <a:rPr lang="en-IN" sz="3000" dirty="0"/>
              <a:t/>
            </a:r>
            <a:br>
              <a:rPr lang="en-IN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181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29600" cy="1143000"/>
          </a:xfrm>
        </p:spPr>
        <p:txBody>
          <a:bodyPr>
            <a:noAutofit/>
          </a:bodyPr>
          <a:lstStyle/>
          <a:p>
            <a:r>
              <a:rPr lang="en-IN" sz="3000" dirty="0"/>
              <a:t> Trying How It </a:t>
            </a:r>
            <a:r>
              <a:rPr lang="en-IN" sz="3000" dirty="0" smtClean="0"/>
              <a:t>Works</a:t>
            </a:r>
            <a:br>
              <a:rPr lang="en-IN" sz="3000" dirty="0" smtClean="0"/>
            </a:b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>
                <a:hlinkClick r:id="rId2"/>
              </a:rPr>
              <a:t>http://localhost:8011/actuator/health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>
                <a:hlinkClick r:id="rId3"/>
              </a:rPr>
              <a:t>http://localhost:8011/actuator/routes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>
                <a:hlinkClick r:id="rId4"/>
              </a:rPr>
              <a:t>http://localhost:8011/actuator/beans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 smtClean="0"/>
              <a:t>- JSON Formatter</a:t>
            </a:r>
            <a:br>
              <a:rPr lang="en-IN" sz="3000" dirty="0" smtClean="0"/>
            </a:br>
            <a:r>
              <a:rPr lang="en-IN" sz="3000" dirty="0" smtClean="0">
                <a:hlinkClick r:id="rId5"/>
              </a:rPr>
              <a:t>https://jsonformatter.curiousconcept.com/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0547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8760"/>
            <a:ext cx="8229600" cy="4968552"/>
          </a:xfrm>
        </p:spPr>
        <p:txBody>
          <a:bodyPr>
            <a:normAutofit/>
          </a:bodyPr>
          <a:lstStyle/>
          <a:p>
            <a:r>
              <a:rPr lang="en-IN" sz="3000" dirty="0"/>
              <a:t> Enable Actuator for Users </a:t>
            </a:r>
            <a:r>
              <a:rPr lang="en-IN" sz="3000" dirty="0" err="1" smtClean="0"/>
              <a:t>Microservice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dirty="0"/>
              <a:t/>
            </a:r>
            <a:br>
              <a:rPr lang="en-IN" sz="3000" dirty="0"/>
            </a:br>
            <a:r>
              <a:rPr lang="en-IN" sz="3000" dirty="0" err="1" smtClean="0"/>
              <a:t>management.endpoints.web.exposure.include</a:t>
            </a:r>
            <a:r>
              <a:rPr lang="en-IN" sz="3000" dirty="0" smtClean="0"/>
              <a:t>=mappings</a:t>
            </a:r>
            <a:br>
              <a:rPr lang="en-IN" sz="3000" dirty="0" smtClean="0"/>
            </a:br>
            <a:r>
              <a:rPr lang="en-IN" sz="3000" dirty="0"/>
              <a:t/>
            </a:r>
            <a:br>
              <a:rPr lang="en-IN" sz="3000" dirty="0"/>
            </a:br>
            <a:r>
              <a:rPr lang="en-IN" sz="3000" dirty="0" smtClean="0"/>
              <a:t>How It Works</a:t>
            </a:r>
            <a:br>
              <a:rPr lang="en-IN" sz="3000" dirty="0" smtClean="0"/>
            </a:br>
            <a:r>
              <a:rPr lang="en-IN" sz="2500" dirty="0" smtClean="0">
                <a:hlinkClick r:id="rId2"/>
              </a:rPr>
              <a:t>http://localhost:8011/users-ws/actuator/mappings</a:t>
            </a:r>
            <a:r>
              <a:rPr lang="en-IN" sz="2500" dirty="0" smtClean="0"/>
              <a:t/>
            </a:r>
            <a:br>
              <a:rPr lang="en-IN" sz="2500" dirty="0" smtClean="0"/>
            </a:br>
            <a:r>
              <a:rPr lang="en-IN" sz="2500" dirty="0"/>
              <a:t/>
            </a:r>
            <a:br>
              <a:rPr lang="en-IN" sz="2500" dirty="0"/>
            </a:br>
            <a:r>
              <a:rPr lang="en-IN" sz="2800" dirty="0" smtClean="0"/>
              <a:t>- JSON Formatter</a:t>
            </a:r>
            <a:br>
              <a:rPr lang="en-IN" sz="2800" dirty="0" smtClean="0"/>
            </a:br>
            <a:r>
              <a:rPr lang="en-IN" sz="2800" dirty="0" smtClean="0">
                <a:hlinkClick r:id="rId3"/>
              </a:rPr>
              <a:t>https://jsonformatter.curiousconcept.com/</a:t>
            </a:r>
            <a:r>
              <a:rPr lang="en-IN" sz="2500" dirty="0"/>
              <a:t/>
            </a:r>
            <a:br>
              <a:rPr lang="en-IN" sz="2500" dirty="0"/>
            </a:b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691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Office PowerPoint</Application>
  <PresentationFormat>On-screen Show (4:3)</PresentationFormat>
  <Paragraphs>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Spring Boot Actuator -</vt:lpstr>
      <vt:lpstr>PowerPoint Presentation</vt:lpstr>
      <vt:lpstr>Spring Boot Actuator: Production-ready Features  Enabling Production-ready Features &lt;dependencies&gt;  &lt;dependency&gt;  &lt;groupId&gt;org.springframework.boot&lt;/groupId&gt;  &lt;artifactId&gt;spring-boot-starter-actuator&lt;/artifactId&gt;  &lt;/dependency&gt;  &lt;/dependencies&gt;  Exposing Endpoints:  https://docs.spring.io/spring-boot/docs/current/reference/html/production-ready-features.html#production-ready-endpoints  </vt:lpstr>
      <vt:lpstr> Add Spring Boot Actuator to API Gateway  &lt;dependency&gt; &lt;groupId&gt;org.springframework.boot&lt;/groupId&gt; &lt;artifactId&gt;spring-boot-starter-actuator&lt;/artifactId&gt; &lt;/dependency&gt;</vt:lpstr>
      <vt:lpstr>Enable URL Spring Boot Actuator Endpoints  application.properties management.endpoints.web.exposure.include=beans,health,routes,httptrace </vt:lpstr>
      <vt:lpstr> Trying How It Works  http://localhost:8011/actuator/health http://localhost:8011/actuator/routes  http://localhost:8011/actuator/beans - JSON Formatter https://jsonformatter.curiousconcept.com/</vt:lpstr>
      <vt:lpstr> Enable Actuator for Users Microservice  management.endpoints.web.exposure.include=mappings  How It Works http://localhost:8011/users-ws/actuator/mappings  - JSON Formatter https://jsonformatter.curiousconcept.com/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Actuator -</dc:title>
  <dc:creator>selvaraj</dc:creator>
  <cp:lastModifiedBy>selvaraj</cp:lastModifiedBy>
  <cp:revision>13</cp:revision>
  <dcterms:created xsi:type="dcterms:W3CDTF">2020-01-06T04:13:45Z</dcterms:created>
  <dcterms:modified xsi:type="dcterms:W3CDTF">2020-01-06T05:31:05Z</dcterms:modified>
</cp:coreProperties>
</file>