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2"/>
  </p:notesMasterIdLst>
  <p:sldIdLst>
    <p:sldId id="256" r:id="rId2"/>
    <p:sldId id="343" r:id="rId3"/>
    <p:sldId id="353" r:id="rId4"/>
    <p:sldId id="354" r:id="rId5"/>
    <p:sldId id="352" r:id="rId6"/>
    <p:sldId id="356" r:id="rId7"/>
    <p:sldId id="358" r:id="rId8"/>
    <p:sldId id="359" r:id="rId9"/>
    <p:sldId id="355" r:id="rId10"/>
    <p:sldId id="34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4455" autoAdjust="0"/>
  </p:normalViewPr>
  <p:slideViewPr>
    <p:cSldViewPr snapToGrid="0">
      <p:cViewPr varScale="1">
        <p:scale>
          <a:sx n="63" d="100"/>
          <a:sy n="63" d="100"/>
        </p:scale>
        <p:origin x="1459" y="62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/>
              <a:t>Ali Kamandi, PH.D.</a:t>
            </a:r>
          </a:p>
          <a:p>
            <a:r>
              <a:rPr lang="en-US" dirty="0"/>
              <a:t>School of Engineering Science</a:t>
            </a:r>
          </a:p>
          <a:p>
            <a:r>
              <a:rPr lang="en-US" dirty="0"/>
              <a:t>College of Engineering</a:t>
            </a:r>
          </a:p>
          <a:p>
            <a:r>
              <a:rPr lang="en-US" sz="2800" dirty="0"/>
              <a:t>University of Tehran</a:t>
            </a:r>
          </a:p>
          <a:p>
            <a:r>
              <a:rPr lang="en-US" sz="6400" dirty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منبع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فصل 7 کتاب </a:t>
            </a:r>
            <a:r>
              <a:rPr lang="en-US" sz="3200" dirty="0" err="1">
                <a:cs typeface="B Nazanin" panose="00000400000000000000" pitchFamily="2" charset="-78"/>
              </a:rPr>
              <a:t>Aspnes</a:t>
            </a:r>
            <a:r>
              <a:rPr lang="fa-IR" sz="3200">
                <a:cs typeface="B Nazanin" panose="00000400000000000000" pitchFamily="2" charset="-78"/>
              </a:rPr>
              <a:t> نسخه 2023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852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Synchronizers simulate an execution of a failure-free synchronous system</a:t>
            </a:r>
          </a:p>
          <a:p>
            <a:r>
              <a:rPr lang="en-US" dirty="0"/>
              <a:t>in a failure-free asynchronous system.</a:t>
            </a:r>
          </a:p>
        </p:txBody>
      </p:sp>
    </p:spTree>
    <p:extLst>
      <p:ext uri="{BB962C8B-B14F-4D97-AF65-F5344CB8AC3E}">
        <p14:creationId xmlns:p14="http://schemas.microsoft.com/office/powerpoint/2010/main" val="29060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800225"/>
            <a:ext cx="10048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 synchronizer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24100"/>
            <a:ext cx="9858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alpha synchronizer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پیچیدگی زمانی تغییر نمی کند ولی پیام های اضافی ارسال می شود.</a:t>
            </a:r>
          </a:p>
          <a:p>
            <a:pPr algn="just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چنانچه الگوریتم </a:t>
            </a:r>
            <a:r>
              <a:rPr lang="en-US" sz="2400" dirty="0">
                <a:cs typeface="B Nazanin" panose="00000400000000000000" pitchFamily="2" charset="-78"/>
              </a:rPr>
              <a:t>T</a:t>
            </a:r>
            <a:r>
              <a:rPr lang="fa-IR" sz="2400" dirty="0">
                <a:cs typeface="B Nazanin" panose="00000400000000000000" pitchFamily="2" charset="-78"/>
              </a:rPr>
              <a:t> دور تکرار داشته باشد، نیاز به </a:t>
            </a:r>
            <a:r>
              <a:rPr lang="en-US" sz="2400" dirty="0">
                <a:cs typeface="B Nazanin" panose="00000400000000000000" pitchFamily="2" charset="-78"/>
              </a:rPr>
              <a:t>T.|E|</a:t>
            </a:r>
            <a:r>
              <a:rPr lang="fa-IR" sz="2400" dirty="0">
                <a:cs typeface="B Nazanin" panose="00000400000000000000" pitchFamily="2" charset="-78"/>
              </a:rPr>
              <a:t> پیام خواهد بود. 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801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Beta synchronizer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86000"/>
            <a:ext cx="9867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beta synchronizer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پیچیدگی پیامی از </a:t>
            </a:r>
            <a:r>
              <a:rPr lang="en-US" sz="2400" dirty="0">
                <a:cs typeface="B Nazanin" panose="00000400000000000000" pitchFamily="2" charset="-78"/>
              </a:rPr>
              <a:t>M</a:t>
            </a:r>
            <a:r>
              <a:rPr lang="fa-IR" sz="2400" dirty="0">
                <a:cs typeface="B Nazanin" panose="00000400000000000000" pitchFamily="2" charset="-78"/>
              </a:rPr>
              <a:t> به </a:t>
            </a:r>
            <a:r>
              <a:rPr lang="en-US" sz="2400" dirty="0">
                <a:cs typeface="B Nazanin" panose="00000400000000000000" pitchFamily="2" charset="-78"/>
              </a:rPr>
              <a:t>2M + 2(n-1)</a:t>
            </a:r>
            <a:r>
              <a:rPr lang="fa-IR" sz="2400" dirty="0">
                <a:cs typeface="B Nazanin" panose="00000400000000000000" pitchFamily="2" charset="-78"/>
              </a:rPr>
              <a:t> افزایش می یابد.</a:t>
            </a:r>
          </a:p>
          <a:p>
            <a:pPr algn="just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پیچیدگی زمانی متناسب با عمق درخت افزایش می یابد.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30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476375"/>
            <a:ext cx="6810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Gamma Synchronizer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54" y="1737360"/>
            <a:ext cx="7642452" cy="46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3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1284</TotalTime>
  <Words>115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 Nazanin</vt:lpstr>
      <vt:lpstr>Calibri</vt:lpstr>
      <vt:lpstr>Calibri Light</vt:lpstr>
      <vt:lpstr>Wingdings</vt:lpstr>
      <vt:lpstr>Retrospect</vt:lpstr>
      <vt:lpstr>Distributed Systems</vt:lpstr>
      <vt:lpstr>Synchronizers</vt:lpstr>
      <vt:lpstr>PowerPoint Presentation</vt:lpstr>
      <vt:lpstr>alpha synchronizer</vt:lpstr>
      <vt:lpstr>alpha synchronizer</vt:lpstr>
      <vt:lpstr>Beta synchronizer</vt:lpstr>
      <vt:lpstr>beta synchronizer</vt:lpstr>
      <vt:lpstr>PowerPoint Presentation</vt:lpstr>
      <vt:lpstr>Gamma Synchronizer</vt:lpstr>
      <vt:lpstr>منبع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Hosein Abdollahipoor</cp:lastModifiedBy>
  <cp:revision>94</cp:revision>
  <dcterms:created xsi:type="dcterms:W3CDTF">2018-02-02T06:56:05Z</dcterms:created>
  <dcterms:modified xsi:type="dcterms:W3CDTF">2024-01-28T12:06:27Z</dcterms:modified>
</cp:coreProperties>
</file>