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B91A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4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DE4ED-E7C7-41A1-98EB-64B8AA9DB282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93B5-9718-4401-9C05-4B41500CD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41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84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1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1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90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0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92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70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24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2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92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8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B215B9-BB5B-4E66-8A48-F39A1B9C3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700808"/>
            <a:ext cx="328808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NotNull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MaybeNull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 + 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 + </a:t>
            </a:r>
            <a:r>
              <a:rPr kumimoji="0" lang="ja-JP" altLang="ja-JP" sz="1000" b="0" i="0" u="wavyHeavy" strike="noStrike" cap="none" normalizeH="0" dirty="0">
                <a:ln>
                  <a:noFill/>
                </a:ln>
                <a:solidFill>
                  <a:srgbClr val="1F377F"/>
                </a:solidFill>
                <a:effectLst/>
                <a:uFill>
                  <a:solidFill>
                    <a:srgbClr val="008000"/>
                  </a:solidFill>
                </a:uFill>
                <a:latin typeface="Consolas" panose="020B0609020204030204" pitchFamily="49" charset="0"/>
              </a:rPr>
              <a:t>s2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.Length;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ja-JP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D270422-3E49-45B3-A221-0A602F43F6E5}"/>
              </a:ext>
            </a:extLst>
          </p:cNvPr>
          <p:cNvSpPr/>
          <p:nvPr/>
        </p:nvSpPr>
        <p:spPr>
          <a:xfrm>
            <a:off x="1115616" y="1700808"/>
            <a:ext cx="1224136" cy="2531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44" name="吹き出し: 四角形 43">
            <a:extLst>
              <a:ext uri="{FF2B5EF4-FFF2-40B4-BE49-F238E27FC236}">
                <a16:creationId xmlns:a16="http://schemas.microsoft.com/office/drawing/2014/main" id="{AB396F07-815A-4FBB-97B1-890C23639F0D}"/>
              </a:ext>
            </a:extLst>
          </p:cNvPr>
          <p:cNvSpPr/>
          <p:nvPr/>
        </p:nvSpPr>
        <p:spPr>
          <a:xfrm>
            <a:off x="1172090" y="764704"/>
            <a:ext cx="3024336" cy="749626"/>
          </a:xfrm>
          <a:prstGeom prst="wedgeRectCallout">
            <a:avLst>
              <a:gd name="adj1" fmla="val -27071"/>
              <a:gd name="adj2" fmla="val 8031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US" altLang="ja-JP" sz="1100" dirty="0"/>
              <a:t>annotations (</a:t>
            </a:r>
            <a:r>
              <a:rPr kumimoji="1" lang="ja-JP" altLang="en-US" sz="1100" dirty="0"/>
              <a:t>アノテーションの有無</a:t>
            </a:r>
            <a:r>
              <a:rPr kumimoji="1" lang="en-US" altLang="ja-JP" sz="1100" dirty="0"/>
              <a:t>)</a:t>
            </a: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kumimoji="1" lang="ja-JP" altLang="en-US" sz="1100" dirty="0"/>
              <a:t>この </a:t>
            </a:r>
            <a:r>
              <a:rPr kumimoji="1" lang="en-US" altLang="ja-JP" sz="1100" dirty="0">
                <a:latin typeface="Consolas" panose="020B0609020204030204" pitchFamily="49" charset="0"/>
              </a:rPr>
              <a:t>string</a:t>
            </a:r>
            <a:r>
              <a:rPr kumimoji="1" lang="ja-JP" altLang="en-US" sz="1100" dirty="0"/>
              <a:t> が非 </a:t>
            </a:r>
            <a:r>
              <a:rPr kumimoji="1" lang="en-US" altLang="ja-JP" sz="1100" dirty="0"/>
              <a:t>null</a:t>
            </a:r>
            <a:r>
              <a:rPr kumimoji="1" lang="ja-JP" altLang="en-US" sz="1100" dirty="0"/>
              <a:t> の意味になるかどうか</a:t>
            </a:r>
            <a:endParaRPr kumimoji="1" lang="en-US" altLang="ja-JP" sz="1100" dirty="0"/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en-US" altLang="ja-JP" sz="1100" dirty="0"/>
              <a:t>null</a:t>
            </a:r>
            <a:r>
              <a:rPr lang="ja-JP" altLang="en-US" sz="1100" dirty="0"/>
              <a:t>許容かどうかを外に知らせるための注釈</a:t>
            </a:r>
            <a:endParaRPr lang="en-US" altLang="ja-JP" sz="1100" dirty="0"/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kumimoji="1" lang="ja-JP" altLang="en-US" sz="1100" dirty="0"/>
              <a:t>メソッドを作って公開する側の都合</a:t>
            </a:r>
            <a:endParaRPr kumimoji="1" lang="en-US" altLang="ja-JP" sz="110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C809F11-216D-421A-803D-763C6886E0B2}"/>
              </a:ext>
            </a:extLst>
          </p:cNvPr>
          <p:cNvSpPr/>
          <p:nvPr/>
        </p:nvSpPr>
        <p:spPr>
          <a:xfrm>
            <a:off x="1439652" y="1998464"/>
            <a:ext cx="2844316" cy="56643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47" name="吹き出し: 四角形 46">
            <a:extLst>
              <a:ext uri="{FF2B5EF4-FFF2-40B4-BE49-F238E27FC236}">
                <a16:creationId xmlns:a16="http://schemas.microsoft.com/office/drawing/2014/main" id="{570EC160-A4EB-4950-AFD5-2EA0B750857B}"/>
              </a:ext>
            </a:extLst>
          </p:cNvPr>
          <p:cNvSpPr/>
          <p:nvPr/>
        </p:nvSpPr>
        <p:spPr>
          <a:xfrm>
            <a:off x="1619672" y="2780928"/>
            <a:ext cx="2592288" cy="576064"/>
          </a:xfrm>
          <a:prstGeom prst="wedgeRectCallout">
            <a:avLst>
              <a:gd name="adj1" fmla="val 27995"/>
              <a:gd name="adj2" fmla="val -9289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US" altLang="ja-JP" sz="1100" dirty="0"/>
              <a:t>warnings (</a:t>
            </a:r>
            <a:r>
              <a:rPr lang="ja-JP" altLang="en-US" sz="1100" dirty="0"/>
              <a:t>警告の有無</a:t>
            </a:r>
            <a:r>
              <a:rPr kumimoji="1" lang="en-US" altLang="ja-JP" sz="1100" dirty="0"/>
              <a:t>)</a:t>
            </a:r>
          </a:p>
          <a:p>
            <a:pPr marL="171450" indent="-84138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null</a:t>
            </a:r>
            <a:r>
              <a:rPr kumimoji="1" lang="ja-JP" altLang="en-US" sz="1100" dirty="0"/>
              <a:t>参照がらみの警告を出すかどうか</a:t>
            </a:r>
            <a:endParaRPr kumimoji="1" lang="en-US" altLang="ja-JP" sz="1100" dirty="0"/>
          </a:p>
          <a:p>
            <a:pPr marL="171450" indent="-84138">
              <a:buFont typeface="Arial" panose="020B0604020202020204" pitchFamily="34" charset="0"/>
              <a:buChar char="•"/>
            </a:pPr>
            <a:r>
              <a:rPr kumimoji="1" lang="ja-JP" altLang="en-US" sz="1100" dirty="0"/>
              <a:t>メソッドを使う側の都合</a:t>
            </a:r>
          </a:p>
        </p:txBody>
      </p:sp>
    </p:spTree>
    <p:extLst>
      <p:ext uri="{BB962C8B-B14F-4D97-AF65-F5344CB8AC3E}">
        <p14:creationId xmlns:p14="http://schemas.microsoft.com/office/powerpoint/2010/main" val="345659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sz="1100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</TotalTime>
  <Words>57</Words>
  <Application>Microsoft Office PowerPoint</Application>
  <PresentationFormat>画面に合わせる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Consolas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Nobuyuki Iwanaga</cp:lastModifiedBy>
  <cp:revision>64</cp:revision>
  <dcterms:created xsi:type="dcterms:W3CDTF">2007-07-25T08:04:14Z</dcterms:created>
  <dcterms:modified xsi:type="dcterms:W3CDTF">2019-07-28T06:16:00Z</dcterms:modified>
</cp:coreProperties>
</file>