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4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6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0C99-3587-4A4A-ADAE-1DE5CA3A21B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2AD3-2D8A-4CE3-9011-C1953D7F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986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21721" cy="115458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9709"/>
            <a:ext cx="9194442" cy="46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4615"/>
            <a:ext cx="10515600" cy="24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6989"/>
            <a:ext cx="9767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versus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69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54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379"/>
            <a:ext cx="10515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1028"/>
            <a:ext cx="10417935" cy="28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1693"/>
            <a:ext cx="7991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5428"/>
            <a:ext cx="6896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Classes and Objects</vt:lpstr>
      <vt:lpstr>To Do:</vt:lpstr>
      <vt:lpstr>Constructors</vt:lpstr>
      <vt:lpstr>Class versus Variables</vt:lpstr>
      <vt:lpstr>Reference Types</vt:lpstr>
      <vt:lpstr>Statics</vt:lpstr>
      <vt:lpstr>Classes</vt:lpstr>
      <vt:lpstr>Object Oriented Programming</vt:lpstr>
      <vt:lpstr>Encapsulation</vt:lpstr>
      <vt:lpstr>Access Modifiers</vt:lpstr>
      <vt:lpstr>Summary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Ranjith Kumar</dc:creator>
  <cp:lastModifiedBy>Ranjith Kumar</cp:lastModifiedBy>
  <cp:revision>3</cp:revision>
  <dcterms:created xsi:type="dcterms:W3CDTF">2017-12-11T05:22:39Z</dcterms:created>
  <dcterms:modified xsi:type="dcterms:W3CDTF">2017-12-11T05:43:10Z</dcterms:modified>
</cp:coreProperties>
</file>