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B3FAA-CBB4-4A69-A0AD-D928D4A1F1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EE10B1-2851-4F63-A936-B95CED06D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4211E-E686-45B8-A2AE-2DA5A6ED5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C13C2-439C-4841-A787-F47ED2184B5C}" type="datetimeFigureOut">
              <a:rPr lang="en-IN" smtClean="0"/>
              <a:t>11-12-2017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C56D4-01D4-466A-8880-F7D90D74A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4E3705-561C-4917-8056-EDCB7F8B9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2E57-8A04-4431-87E9-F6789EDEAA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2640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70627-ADD5-4662-8C04-01560E2C6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352239-2F2F-421F-9152-136E6B136D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E8DC14-7FF9-4818-9121-B5C66C23F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C13C2-439C-4841-A787-F47ED2184B5C}" type="datetimeFigureOut">
              <a:rPr lang="en-IN" smtClean="0"/>
              <a:t>11-12-2017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E2623-77BC-4C56-AC09-215F2CF87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D0227-E3A7-42BD-8834-ACA678669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2E57-8A04-4431-87E9-F6789EDEAA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0902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35CBCE-DC4E-493D-BDAA-25265BDF24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B85BC4-6E6E-42B4-8640-EFF241DE57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4270A-9016-401E-86C9-A65AAD03F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C13C2-439C-4841-A787-F47ED2184B5C}" type="datetimeFigureOut">
              <a:rPr lang="en-IN" smtClean="0"/>
              <a:t>11-12-2017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021EB3-B00D-4CA1-B4EC-D67683C16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92780B-0F8F-4C87-A000-FE49A74FB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2E57-8A04-4431-87E9-F6789EDEAA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4309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74BEB-CA1E-42E6-B812-9AA048CDF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B59FA-6BA2-443E-AA1B-04A3D0808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2EE5D8-987A-4C5F-AFB2-C1EB448EB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C13C2-439C-4841-A787-F47ED2184B5C}" type="datetimeFigureOut">
              <a:rPr lang="en-IN" smtClean="0"/>
              <a:t>11-12-2017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4931C-40AE-438D-AD94-D5569585C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D8945-61AF-4097-9676-EA5694607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2E57-8A04-4431-87E9-F6789EDEAA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0194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99122-062D-4DE1-B3F2-369C78A77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56959-DBFF-4AA8-B96F-1F1939BD1F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F8EDA-51F8-4575-9A75-0A76F0AE9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C13C2-439C-4841-A787-F47ED2184B5C}" type="datetimeFigureOut">
              <a:rPr lang="en-IN" smtClean="0"/>
              <a:t>11-12-2017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F7201-66B3-45FA-9A33-9ADE4F631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E718D-77A2-48BA-A1D1-8798C718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2E57-8A04-4431-87E9-F6789EDEAA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5025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272B9-9F11-436B-AC58-72C6625F9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4FA65-1594-4454-AEC7-A5E91D0C8E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79271B-3310-40C4-B17F-4D20E32E3F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7F15F1-DCB0-45A6-A283-A32A18A58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C13C2-439C-4841-A787-F47ED2184B5C}" type="datetimeFigureOut">
              <a:rPr lang="en-IN" smtClean="0"/>
              <a:t>11-12-2017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68CC1F-2B62-4FA0-A46E-18471DAF3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E4937D-C34F-4677-A5D9-463CE8211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2E57-8A04-4431-87E9-F6789EDEAA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5953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5F491-D83A-44C1-83CE-A8F57F424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F58F9-0313-47C6-9807-447694AA1B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30B546-CD53-4695-A58E-7BA4C3230E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D5A017-77CD-42B2-AA7F-76D6CDF23D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E00491-64D9-4170-8F5D-924276B110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996B56-6E97-43A0-8519-C40BE57B0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C13C2-439C-4841-A787-F47ED2184B5C}" type="datetimeFigureOut">
              <a:rPr lang="en-IN" smtClean="0"/>
              <a:t>11-12-2017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02E550-4FF0-42BA-B20B-1928C30FC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FC0A16-97C2-4F89-A7A1-76DDA2DD6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2E57-8A04-4431-87E9-F6789EDEAA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7579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23841-1B53-4945-BF85-6116A5090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F7209D-FD24-4CA8-BF3F-92E633212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C13C2-439C-4841-A787-F47ED2184B5C}" type="datetimeFigureOut">
              <a:rPr lang="en-IN" smtClean="0"/>
              <a:t>11-12-2017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034916-4C00-439A-B086-CBD0AA4F4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4B2A3D-4321-4831-A9C9-44341A9F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2E57-8A04-4431-87E9-F6789EDEAA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8324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D20561-8EC9-457C-B953-B6AF8286A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C13C2-439C-4841-A787-F47ED2184B5C}" type="datetimeFigureOut">
              <a:rPr lang="en-IN" smtClean="0"/>
              <a:t>11-12-2017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ECF7D8-C67C-408D-AC1A-D8E17C5A0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0C8E33-488D-4CB7-9FCD-F39DB84D2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2E57-8A04-4431-87E9-F6789EDEAA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8572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30E3D-23BF-48F7-80C7-9E9CA2CD3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61F97-F8C0-41EF-98DF-C82E53050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B095FF-05C3-4178-81F7-D340F78132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3E869C-3485-4439-8E31-16AEC51B7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C13C2-439C-4841-A787-F47ED2184B5C}" type="datetimeFigureOut">
              <a:rPr lang="en-IN" smtClean="0"/>
              <a:t>11-12-2017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6876BE-DE90-45A2-9C42-47578F99C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066A8F-6BF2-4F07-BB8A-A8A4E2426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2E57-8A04-4431-87E9-F6789EDEAA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0695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CA8D3-F218-4C62-BA90-000F7DDBD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7D4484-73A8-4B57-9B20-4B4EEAF9BE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6B2AFC-CC39-4441-AF2E-3F317BFFBE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527ED2-D6DD-454F-AF7E-A8F7D9184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C13C2-439C-4841-A787-F47ED2184B5C}" type="datetimeFigureOut">
              <a:rPr lang="en-IN" smtClean="0"/>
              <a:t>11-12-2017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CA8F6-CAB4-41E4-9AFC-3CFB0131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954C2C-6648-4140-ABB7-CEE79F066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2E57-8A04-4431-87E9-F6789EDEAA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6118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303A29-0B3C-4BDA-A5BE-B5CC194F5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D88778-630D-4B73-9FA5-3611D91DF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50CA4C-3EF5-42DE-A8C3-440F51D488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FC13C2-439C-4841-A787-F47ED2184B5C}" type="datetimeFigureOut">
              <a:rPr lang="en-IN" smtClean="0"/>
              <a:t>11-12-2017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AE14A-9636-4F30-9C7E-2B71F673C9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0B05C-7B26-4899-A51A-8090DEC2F6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42E57-8A04-4431-87E9-F6789EDEAA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6977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030C1-D437-4473-A3AD-32CFB21019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C# Fundamentals</a:t>
            </a:r>
          </a:p>
        </p:txBody>
      </p:sp>
    </p:spTree>
    <p:extLst>
      <p:ext uri="{BB962C8B-B14F-4D97-AF65-F5344CB8AC3E}">
        <p14:creationId xmlns:p14="http://schemas.microsoft.com/office/powerpoint/2010/main" val="4167662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4238A27-BA83-4B28-AF86-3DE83C553E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3048" y="1709737"/>
            <a:ext cx="10465904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427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0AB0C-4E60-4E27-AB3A-D0D506A94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Summary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DC7F7A0-133B-424D-9B71-6E85D32991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8944" y="1690688"/>
            <a:ext cx="10364856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765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17203-97CF-4738-905E-5F013A102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.NET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18103B3-D593-4D32-97AF-DA6DF8723F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43260"/>
            <a:ext cx="10651435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147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A52C3-BC37-4045-B513-0F9D04265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F9825EE-49E1-4979-948D-03F638B5D8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24000"/>
            <a:ext cx="10515600" cy="4594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97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2716D-666F-45B4-9BD5-3996F1BAE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FCL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948A272-4F52-4446-91A4-83FDD3BCA9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187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7F6BD-ECAF-494D-ADA7-13234C62D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C#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F336CA6-0074-44DC-B40A-D083A89101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334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20CB2-11FC-43B7-9BE2-4CF9552A3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CSC.EXE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D79B59F-7FC3-4D23-B3E1-7221E27BCE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99594"/>
            <a:ext cx="10515600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087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7D0F1-B720-4726-9D90-AC2627B77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Visual Studio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E4AC6FB-F980-480E-8E24-7EA8F392F2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2343150"/>
            <a:ext cx="8067261" cy="2719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323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79850-8D4E-4F14-B16C-73386813C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Solution Explorer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A50C8E1-06B5-4430-ADF1-ABE613C254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860032"/>
            <a:ext cx="10227365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436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21001-A9A2-4843-8F9E-226151BE7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E3F03E6-5DE0-48FD-B324-4B4F874425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96489"/>
            <a:ext cx="1025387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243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18</Words>
  <Application>Microsoft Office PowerPoint</Application>
  <PresentationFormat>Widescreen</PresentationFormat>
  <Paragraphs>10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C# Fundamentals</vt:lpstr>
      <vt:lpstr>.NET</vt:lpstr>
      <vt:lpstr>CLR</vt:lpstr>
      <vt:lpstr>FCL</vt:lpstr>
      <vt:lpstr>C#</vt:lpstr>
      <vt:lpstr>CSC.EXE</vt:lpstr>
      <vt:lpstr>Visual Studio</vt:lpstr>
      <vt:lpstr>Solution Explorer</vt:lpstr>
      <vt:lpstr>Types</vt:lpstr>
      <vt:lpstr>PowerPoint Presentation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Fundamentals</dc:title>
  <dc:creator>Ranjith kumar</dc:creator>
  <cp:lastModifiedBy>Ranjith kumar</cp:lastModifiedBy>
  <cp:revision>6</cp:revision>
  <dcterms:created xsi:type="dcterms:W3CDTF">2017-12-10T17:10:26Z</dcterms:created>
  <dcterms:modified xsi:type="dcterms:W3CDTF">2017-12-11T03:35:51Z</dcterms:modified>
</cp:coreProperties>
</file>