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FD556-4C4E-4FD9-B5C1-1BD05D164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FD56FA-452F-4552-8C28-37E93DEC4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A6E5F-DC27-4DD2-8459-A6EA78E5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729B-5000-4F8B-BBDB-82C5DDA77245}" type="datetimeFigureOut">
              <a:rPr lang="es-ES" smtClean="0"/>
              <a:t>29/11/2020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EA57B-9BF7-44AF-AF8B-CC056280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07269A-4539-49CA-B913-797C1C16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3C8A-35B0-44CF-8284-3369A27A12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68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BC9E3-52CD-446F-B211-1B13BE63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432EF8-7796-4C97-A2C1-12BCF47E9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445CFB-4D08-4FF7-BE47-9D343AB1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729B-5000-4F8B-BBDB-82C5DDA77245}" type="datetimeFigureOut">
              <a:rPr lang="es-ES" smtClean="0"/>
              <a:t>29/11/2020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D59E12-C807-4547-89C2-CD11D55E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EB414-CCAF-4552-96B7-299B4261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3C8A-35B0-44CF-8284-3369A27A12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054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F736B5-8CD5-4DC3-ABD0-496FFB481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60E394-CC24-4720-9772-2DBA85F7A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A4B8FE-33D0-4215-998E-5CF10870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729B-5000-4F8B-BBDB-82C5DDA77245}" type="datetimeFigureOut">
              <a:rPr lang="es-ES" smtClean="0"/>
              <a:t>29/11/2020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1C76B9-03C1-4A90-956F-E5ACA4FD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451467-6465-41C4-879C-13CAB150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3C8A-35B0-44CF-8284-3369A27A12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312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FDFD9-3CF4-489B-BF6A-DC66A36B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B9C2F9-29E0-494F-BC0B-FC060917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6991A1-B403-4447-A587-D85B283E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729B-5000-4F8B-BBDB-82C5DDA77245}" type="datetimeFigureOut">
              <a:rPr lang="es-ES" smtClean="0"/>
              <a:t>29/11/2020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78A16-B9B8-4017-BEF8-767FA01E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B05F3F-9A57-4838-9BBE-11A81321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3C8A-35B0-44CF-8284-3369A27A12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151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25463-EDB7-4B01-8C7A-10D70480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D07688-E430-4EE6-BE8E-B5A6C208D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C3482D-CC59-4EA8-9449-8FDDEDA5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729B-5000-4F8B-BBDB-82C5DDA77245}" type="datetimeFigureOut">
              <a:rPr lang="es-ES" smtClean="0"/>
              <a:t>29/11/2020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BFE682-01C1-4E07-B68E-578CA9A1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7DF351-2D1D-442D-A9BC-CD5C0BB4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3C8A-35B0-44CF-8284-3369A27A12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98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52801-1BC8-463B-BE67-FD3C0B5E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70DE96-C4A2-4818-888F-7A3754C36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21BBA9-B9D8-4CA9-A2C7-62CA5A6CF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0F9CE3-B0DB-4194-BF5A-AF000C9C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729B-5000-4F8B-BBDB-82C5DDA77245}" type="datetimeFigureOut">
              <a:rPr lang="es-ES" smtClean="0"/>
              <a:t>29/11/2020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3BDC8D-0C7B-45FC-81CE-AE09294E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0B610A-21CD-4127-8855-FE1DFCAB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3C8A-35B0-44CF-8284-3369A27A12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67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2BD5A-4AEF-431F-B687-39376CBE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27CFDB-17AA-4267-BEB4-AE830B529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752E5A-44DA-43BD-9A09-52D3A0745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41783A-72C8-48C0-8F93-2416A7D9F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A307F0-49F1-4CA1-B664-9B75F1E1D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24C179-7679-4039-ADC8-AA8AD632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729B-5000-4F8B-BBDB-82C5DDA77245}" type="datetimeFigureOut">
              <a:rPr lang="es-ES" smtClean="0"/>
              <a:t>29/11/2020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749F73-F96E-4876-9833-8D67DE25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24E9E4-87BF-4BB8-B4DE-2D105486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3C8A-35B0-44CF-8284-3369A27A12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839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4CAD-5420-43AE-8E07-F029F181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4E3494-F2F4-45CA-AEA5-9CB6B329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729B-5000-4F8B-BBDB-82C5DDA77245}" type="datetimeFigureOut">
              <a:rPr lang="es-ES" smtClean="0"/>
              <a:t>29/11/2020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8BDBC8-75E2-41CB-ADF5-FF6B36BB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68ECB0-CB80-4F85-8BE2-C22210AC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3C8A-35B0-44CF-8284-3369A27A12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34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472F82-A8F6-405B-90C9-05E618C0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729B-5000-4F8B-BBDB-82C5DDA77245}" type="datetimeFigureOut">
              <a:rPr lang="es-ES" smtClean="0"/>
              <a:t>29/11/2020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4F5E7A-FB2F-45B3-AD21-92ACDCE1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2F9C84-7421-4F9F-B890-C242D81F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3C8A-35B0-44CF-8284-3369A27A12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982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92FE1-9927-47D6-91C2-26DB7429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F62A07-56B0-4BE0-B53D-640BCFB7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2084AB-655D-407F-95C6-41910DCDB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469E1C-1516-4DCE-883A-AC00B05A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729B-5000-4F8B-BBDB-82C5DDA77245}" type="datetimeFigureOut">
              <a:rPr lang="es-ES" smtClean="0"/>
              <a:t>29/11/2020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CDF8FB-1FAE-45C5-9321-337ED443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4D594-9E90-41E5-A2DC-E1E40724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3C8A-35B0-44CF-8284-3369A27A12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673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E61F2-0F51-4970-80D1-923D0108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9A31F-6FA2-4575-BCEF-ED2415328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76DDC6-AB11-46E5-8F09-D47DC676C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BEACB5-4143-4BB0-BFB3-4A399177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729B-5000-4F8B-BBDB-82C5DDA77245}" type="datetimeFigureOut">
              <a:rPr lang="es-ES" smtClean="0"/>
              <a:t>29/11/2020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741395-73DE-4694-A61D-EC3EA9F9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79060D-9A4B-47E5-8846-39A62E7D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3C8A-35B0-44CF-8284-3369A27A12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160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880856-B2BF-4CEA-A05B-97336C07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6B798-B4C9-4CE3-92B3-9E6CA90C4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5CD-1076-41EB-9823-3B15ECC8A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F729B-5000-4F8B-BBDB-82C5DDA77245}" type="datetimeFigureOut">
              <a:rPr lang="es-ES" smtClean="0"/>
              <a:t>29/11/2020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1416B-6114-43D9-BB61-888A6D4F5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AD6887-2266-4C73-8273-BA66EAF1F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3C8A-35B0-44CF-8284-3369A27A12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152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44B04-4A2E-476F-BAE3-622E9F6D6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PRACTICA </a:t>
            </a:r>
            <a:br>
              <a:rPr lang="es-ES" dirty="0"/>
            </a:br>
            <a:r>
              <a:rPr lang="es-ES" dirty="0"/>
              <a:t>WEBSCRAPING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DD2350-8711-421E-B732-963353C08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ES" b="0" i="0" dirty="0">
              <a:solidFill>
                <a:srgbClr val="000000"/>
              </a:solidFill>
              <a:effectLst/>
              <a:latin typeface="Roboto"/>
            </a:endParaRPr>
          </a:p>
          <a:p>
            <a:endParaRPr lang="es-ES" dirty="0">
              <a:solidFill>
                <a:srgbClr val="000000"/>
              </a:solidFill>
              <a:latin typeface="Roboto"/>
            </a:endParaRP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Roboto"/>
              </a:rPr>
              <a:t>Equipo 2: Irasema Rivera, Rubén Martín, Enrique San José, Franchesco Trindade</a:t>
            </a:r>
            <a:r>
              <a:rPr lang="es-ES" dirty="0">
                <a:solidFill>
                  <a:srgbClr val="000000"/>
                </a:solidFill>
                <a:latin typeface="Roboto"/>
              </a:rPr>
              <a:t> y</a:t>
            </a:r>
            <a:r>
              <a:rPr lang="es-ES" b="0" i="0" dirty="0">
                <a:solidFill>
                  <a:srgbClr val="000000"/>
                </a:solidFill>
                <a:effectLst/>
                <a:latin typeface="Roboto"/>
              </a:rPr>
              <a:t> Sthepanie Borrero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620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A5C8D-CA7C-42FF-AA1C-E8F057E1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Nuestra App:  </a:t>
            </a:r>
            <a:r>
              <a:rPr lang="es-ES" b="1" dirty="0"/>
              <a:t>TrendingAnalyzer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ED0E8-7583-48A6-A023-C7347212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Queremos analizar distintos datos de tendencias de opinión/interés en la web comparándolo con su repercusión en menciones por la red social Twitter.</a:t>
            </a:r>
          </a:p>
          <a:p>
            <a:pPr algn="just"/>
            <a:r>
              <a:rPr lang="es-ES" dirty="0"/>
              <a:t>Para ello sacaremos un listado de los temas “en aumento” de búsquedas según “Google Trends”, con Web Scraping, y después un listado de los trending topics de Tweeter, utilizando Tweepy.</a:t>
            </a:r>
          </a:p>
          <a:p>
            <a:pPr algn="just"/>
            <a:r>
              <a:rPr lang="es-ES" dirty="0"/>
              <a:t>Una vez con los listados haremos una escucha en Tweeter con cada uno de los términos en ellas para ver la repercusión q han tenido en numero de tweets y mostrar un dashboard que aporte información visual sobre la que extraer conclusiones.</a:t>
            </a:r>
          </a:p>
        </p:txBody>
      </p:sp>
    </p:spTree>
    <p:extLst>
      <p:ext uri="{BB962C8B-B14F-4D97-AF65-F5344CB8AC3E}">
        <p14:creationId xmlns:p14="http://schemas.microsoft.com/office/powerpoint/2010/main" val="237672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A30F2-C5DB-454F-A3C5-2EB68EF1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 de Tendencias de Google Trends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D824AC-06B4-4B77-ADCB-28BFA56E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58" y="1974848"/>
            <a:ext cx="10515600" cy="1068554"/>
          </a:xfrm>
        </p:spPr>
        <p:txBody>
          <a:bodyPr numCol="3">
            <a:normAutofit/>
          </a:bodyPr>
          <a:lstStyle/>
          <a:p>
            <a:pPr lvl="2">
              <a:buFont typeface="Wingdings" panose="05000000000000000000" pitchFamily="2" charset="2"/>
              <a:buChar char="ü"/>
            </a:pPr>
            <a:r>
              <a:rPr lang="es-ES" dirty="0"/>
              <a:t>Time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/>
              <a:t>Tweepy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/>
              <a:t>Json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/>
              <a:t>Datetime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/>
              <a:t>Pymongo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/>
              <a:t>Tweepy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/>
              <a:t>Selenium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/>
              <a:t>BeautifulSoup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EB64ED-00E4-4136-A9D2-E649C77A44C4}"/>
              </a:ext>
            </a:extLst>
          </p:cNvPr>
          <p:cNvSpPr txBox="1"/>
          <p:nvPr/>
        </p:nvSpPr>
        <p:spPr>
          <a:xfrm>
            <a:off x="745958" y="1460725"/>
            <a:ext cx="10515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 Importamos las librerías: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8130D46-B0E8-4602-AE86-D468D5A1A4EC}"/>
              </a:ext>
            </a:extLst>
          </p:cNvPr>
          <p:cNvSpPr txBox="1"/>
          <p:nvPr/>
        </p:nvSpPr>
        <p:spPr>
          <a:xfrm>
            <a:off x="745958" y="3252120"/>
            <a:ext cx="10423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Usamos BeautifulSoup para crear la “sopa” de donde extraeremos la información.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770C902-E881-4269-A340-57F3E5D40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" t="69548" r="75720" b="24192"/>
          <a:stretch/>
        </p:blipFill>
        <p:spPr>
          <a:xfrm>
            <a:off x="2249829" y="4414945"/>
            <a:ext cx="7692341" cy="13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41695-312A-4A3F-8E41-015FA9F1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 de Tendencias de Google Trends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00E89-8B8D-4334-97F3-A7609664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5783" cy="4351338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Cargamos WebDriver y accedemos a la web de Google Trends, hacemos click en el botón de menú, click en “Explorar”, click en “Todo el Mundo”, escribimos “España” y pulsamos “Arrow Down” para seleccionar la opción del menú desplegable y “Enter” en teclado para definir el país, hacemos clicks en “Últimos 12 meses” y finalmente click en “Últimos 30 Días”(que es el periodo de tiempo mas reciente disponible para España en Google Trends).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4174EE-BA7C-4E61-9006-D552E8D1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22" y="1825625"/>
            <a:ext cx="367747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0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3AB52-3207-461D-B7E7-8E9B1C89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 de Tendencias de Google Trends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8D4A3C-AFAF-44DA-9D2E-CEB6483D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10878" cy="4351338"/>
          </a:xfrm>
        </p:spPr>
        <p:txBody>
          <a:bodyPr/>
          <a:lstStyle/>
          <a:p>
            <a:pPr algn="just"/>
            <a:r>
              <a:rPr lang="es-ES" dirty="0"/>
              <a:t>Una vez aquí, declaramos una lista y creamos un bucle que va leyendo el tema y pulsando siguiente para ir recorriendo la web introduciendo los temas en la lista que a posteriori utilizaremos para realizar las escuchas en Tweeter y compara resultados.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B61F55-0EA3-41A0-91AF-2234016A2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4" y="2072212"/>
            <a:ext cx="6026426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A816A-1D00-459F-814C-1ADE6667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 de Tendencias de Tweeter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A8C68-6795-4043-8440-1FFA180AC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7470" cy="4351338"/>
          </a:xfrm>
        </p:spPr>
        <p:txBody>
          <a:bodyPr/>
          <a:lstStyle/>
          <a:p>
            <a:r>
              <a:rPr lang="es-ES" dirty="0"/>
              <a:t>Introducimos nuestra Keys y Tokens para tweepy y nos autentificamos.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Usando tweepy accedemos al ranking de trending topics de España mediante el “WOEID” correspondiente y mediante un bucle los vamos listando.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5FAB12-DFAB-485A-AF3B-1B032B398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950" y="2229396"/>
            <a:ext cx="555385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9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7C917-5FF3-4279-A3E8-65B8587B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Streaming en Tweeter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1D708-4FB4-4071-A9FC-902E8B755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algn="just"/>
            <a:r>
              <a:rPr lang="es-ES" dirty="0"/>
              <a:t>Comenzamos una escucha en tweeter que es parametrizable en Nº de Temas a escuchar de cada uno de los dos listados, en nuestro caso han sido 5 (los 5 primeros del listado de Google Trends y los 5 primeros del listado de Trending Topics), y en tiempo de escucha (en nuestro caso hemos limitado por necesidad el tiempo de escucha a 40 minutos por tema).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A04B73-6468-4DF3-89BC-29A5C5542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28" y="4644189"/>
            <a:ext cx="9154740" cy="87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6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74B16-C6AB-4C57-ACF0-B430FE7B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Streaming en Tweeter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34E52-B2A6-42B3-8AB8-E5017592A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76011" cy="4351338"/>
          </a:xfrm>
        </p:spPr>
        <p:txBody>
          <a:bodyPr/>
          <a:lstStyle/>
          <a:p>
            <a:pPr algn="just"/>
            <a:r>
              <a:rPr lang="es-ES" dirty="0"/>
              <a:t>Creamos una base de datos en MongoDb y mediante un bucle vamos almacenando los tweets en colecciones según términos de escucha.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3F7E32-B4AD-41F9-B7DC-843728E30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33" y="681037"/>
            <a:ext cx="4986867" cy="55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7221-01A2-4192-A7BA-7A247AD9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Almacenado en MongoDB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D4098-0613-49DC-837D-19BDC6A88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487" cy="4351338"/>
          </a:xfrm>
        </p:spPr>
        <p:txBody>
          <a:bodyPr/>
          <a:lstStyle/>
          <a:p>
            <a:pPr algn="just"/>
            <a:r>
              <a:rPr lang="es-ES" dirty="0"/>
              <a:t>Ya tenemos las colecciones almacenas en MongoDB, cada una correspondiente a un termino de búsqueda.</a:t>
            </a:r>
          </a:p>
          <a:p>
            <a:pPr algn="just"/>
            <a:r>
              <a:rPr lang="es-ES" dirty="0"/>
              <a:t>Con esta información nos es posible configurar un dashboard que nos aporte información visual sobre las distintas </a:t>
            </a:r>
            <a:r>
              <a:rPr lang="es-ES"/>
              <a:t>“Tendencias”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4A9EFC-7E84-4B24-AD53-CD2F03A36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5729"/>
            <a:ext cx="4648220" cy="40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20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488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Wingdings</vt:lpstr>
      <vt:lpstr>Tema de Office</vt:lpstr>
      <vt:lpstr>PRACTICA  WEBSCRAPING</vt:lpstr>
      <vt:lpstr>Nuestra App:  TrendingAnalyzer</vt:lpstr>
      <vt:lpstr>Extracción de Tendencias de Google Trends</vt:lpstr>
      <vt:lpstr>Extracción de Tendencias de Google Trends</vt:lpstr>
      <vt:lpstr>Extracción de Tendencias de Google Trends</vt:lpstr>
      <vt:lpstr>Extracción de Tendencias de Tweeter</vt:lpstr>
      <vt:lpstr>Streaming en Tweeter</vt:lpstr>
      <vt:lpstr>Streaming en Tweeter</vt:lpstr>
      <vt:lpstr>Almacenado en 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 WEBSCRAPING</dc:title>
  <dc:creator>rubenmarlop@gmail.com</dc:creator>
  <cp:lastModifiedBy>rubenmarlop@gmail.com</cp:lastModifiedBy>
  <cp:revision>14</cp:revision>
  <dcterms:created xsi:type="dcterms:W3CDTF">2020-11-29T10:52:27Z</dcterms:created>
  <dcterms:modified xsi:type="dcterms:W3CDTF">2020-11-29T13:24:20Z</dcterms:modified>
</cp:coreProperties>
</file>