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Retail Sales Analysis Using Python and 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Student: IRASUBIZA Mariam</a:t>
            </a:r>
          </a:p>
          <a:p>
            <a:r>
              <a:t>Course: INSY 8413 – Introduction to Big Data Analytics</a:t>
            </a:r>
          </a:p>
          <a:p>
            <a:r>
              <a:t>Instructor: Eric Maniraguha</a:t>
            </a:r>
          </a:p>
          <a:p>
            <a:r>
              <a:t>Date: August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Top-selling products and peak times identified</a:t>
            </a:r>
          </a:p>
          <a:p>
            <a:r>
              <a:t>• Predictive model suggests peak ad timing</a:t>
            </a:r>
          </a:p>
          <a:p>
            <a:r>
              <a:t>• Power BI dashboards improve visibility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Sector &amp;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Sector: Retail</a:t>
            </a:r>
          </a:p>
          <a:p/>
          <a:p>
            <a:r>
              <a:t>Problem Statement:</a:t>
            </a:r>
          </a:p>
          <a:p>
            <a:r>
              <a:t>How can retail businesses analyze their sales data to identify top products, optimize sales trends over time, and understand country-level performance?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Dataset: Online Retail II</a:t>
            </a:r>
          </a:p>
          <a:p>
            <a:r>
              <a:t>• Source: UCI Machine Learning Repository</a:t>
            </a:r>
          </a:p>
          <a:p>
            <a:r>
              <a:t>• Format: Structured (CSV/Excel)</a:t>
            </a:r>
          </a:p>
          <a:p>
            <a:r>
              <a:t>• Rows/Columns: ~5000 rows, 10 columns</a:t>
            </a:r>
          </a:p>
          <a:p>
            <a:r>
              <a:t>• Requires preprocessing: Yes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 performed in Python:</a:t>
            </a:r>
          </a:p>
          <a:p>
            <a:r>
              <a:t>• Removed missing values with dropna()</a:t>
            </a:r>
          </a:p>
          <a:p>
            <a:r>
              <a:t>• Converted dates with pd.to_datetime()</a:t>
            </a:r>
          </a:p>
          <a:p>
            <a:r>
              <a:t>• Removed duplicates</a:t>
            </a:r>
          </a:p>
          <a:p>
            <a:r>
              <a:t>• Renamed columns</a:t>
            </a:r>
          </a:p>
          <a:p>
            <a:r>
              <a:t>• Encoded categories if needed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Generated .describe() statistics</a:t>
            </a:r>
          </a:p>
          <a:p>
            <a:r>
              <a:t>• Counted transactions per country</a:t>
            </a:r>
          </a:p>
          <a:p>
            <a:r>
              <a:t>• Analyzed daily sales totals</a:t>
            </a:r>
          </a:p>
          <a:p>
            <a:r>
              <a:t>• Identified top products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Orders by Day of Week (Bar Chart)</a:t>
            </a:r>
          </a:p>
          <a:p>
            <a:r>
              <a:t>• Orders by Hour of Day (Histogram)</a:t>
            </a:r>
          </a:p>
          <a:p>
            <a:r>
              <a:t>• Heatmap: Orders by Day and Hour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Model: Logistic Regression</a:t>
            </a:r>
          </a:p>
          <a:p>
            <a:r>
              <a:t>Goal: Predict peak hour ordering behavior</a:t>
            </a:r>
          </a:p>
          <a:p/>
          <a:p>
            <a:r>
              <a:t>X = df[['Quantity', 'UnitPrice']]</a:t>
            </a:r>
          </a:p>
          <a:p>
            <a:r>
              <a:t>y = df['PeakHour']</a:t>
            </a:r>
          </a:p>
          <a:p>
            <a:r>
              <a:t>Train/test split and model fitted</a:t>
            </a:r>
          </a:p>
          <a:p>
            <a:r>
              <a:t>Model predicts peak vs non-peak hours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Evaluation Metrics:</a:t>
            </a:r>
          </a:p>
          <a:p>
            <a:r>
              <a:t>• Accuracy Score: 84%</a:t>
            </a:r>
          </a:p>
          <a:p>
            <a:r>
              <a:t>• Classification Report printed</a:t>
            </a:r>
          </a:p>
          <a:p>
            <a:r>
              <a:t>• Peak-hour predictions evaluated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Extracted weekday &amp; hour for deeper insights</a:t>
            </a:r>
          </a:p>
          <a:p>
            <a:r>
              <a:t>• Created heatmaps and histograms</a:t>
            </a:r>
          </a:p>
          <a:p>
            <a:r>
              <a:t>• Built a custom suggestion function for peak hours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