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69" r:id="rId3"/>
    <p:sldId id="257" r:id="rId4"/>
    <p:sldId id="261" r:id="rId5"/>
    <p:sldId id="258" r:id="rId6"/>
    <p:sldId id="263" r:id="rId7"/>
    <p:sldId id="259" r:id="rId8"/>
    <p:sldId id="268" r:id="rId9"/>
    <p:sldId id="265" r:id="rId10"/>
    <p:sldId id="266" r:id="rId11"/>
    <p:sldId id="267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6CA8-FBB4-6744-A5A6-353A31DD0B1D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1B551-8044-9542-B754-F06D073D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CACHING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Yurong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110" y="2521973"/>
            <a:ext cx="4928419" cy="2770086"/>
          </a:xfrm>
        </p:spPr>
        <p:txBody>
          <a:bodyPr>
            <a:normAutofit/>
          </a:bodyPr>
          <a:lstStyle/>
          <a:p>
            <a:r>
              <a:rPr lang="en-US" b="1" dirty="0" smtClean="0"/>
              <a:t>Cache-Control</a:t>
            </a:r>
          </a:p>
          <a:p>
            <a:r>
              <a:rPr lang="en-US" b="1" dirty="0" err="1" smtClean="0"/>
              <a:t>Etag</a:t>
            </a:r>
            <a:endParaRPr lang="en-US" b="1" dirty="0" smtClean="0"/>
          </a:p>
          <a:p>
            <a:r>
              <a:rPr lang="en-US" b="1" dirty="0" smtClean="0"/>
              <a:t>Last-Modified</a:t>
            </a:r>
          </a:p>
          <a:p>
            <a:r>
              <a:rPr lang="en-US" b="1" dirty="0" smtClean="0"/>
              <a:t>Expires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Cache-Control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103" y="1792239"/>
            <a:ext cx="4928419" cy="37165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no-cache</a:t>
            </a:r>
            <a:endParaRPr lang="en-US" b="1" dirty="0" smtClean="0"/>
          </a:p>
          <a:p>
            <a:r>
              <a:rPr lang="en-US" b="1" dirty="0" smtClean="0"/>
              <a:t>no-store</a:t>
            </a:r>
          </a:p>
          <a:p>
            <a:r>
              <a:rPr lang="en-US" b="1" dirty="0"/>
              <a:t>public</a:t>
            </a:r>
            <a:endParaRPr lang="en-US" b="1" dirty="0" smtClean="0"/>
          </a:p>
          <a:p>
            <a:r>
              <a:rPr lang="en-US" b="1" dirty="0"/>
              <a:t>p</a:t>
            </a:r>
            <a:r>
              <a:rPr lang="en-US" b="1" dirty="0" smtClean="0"/>
              <a:t>rivate</a:t>
            </a:r>
          </a:p>
          <a:p>
            <a:r>
              <a:rPr lang="en-US" b="1" dirty="0" smtClean="0"/>
              <a:t>max-age</a:t>
            </a:r>
          </a:p>
          <a:p>
            <a:r>
              <a:rPr lang="en-US" b="1" dirty="0" smtClean="0"/>
              <a:t>s-</a:t>
            </a:r>
            <a:r>
              <a:rPr lang="en-US" b="1" dirty="0" err="1" smtClean="0"/>
              <a:t>maxage</a:t>
            </a:r>
            <a:endParaRPr lang="en-US" b="1" dirty="0" smtClean="0"/>
          </a:p>
          <a:p>
            <a:r>
              <a:rPr lang="en-US" b="1" dirty="0" smtClean="0"/>
              <a:t>must-revalidate</a:t>
            </a:r>
          </a:p>
          <a:p>
            <a:r>
              <a:rPr lang="en-US" b="1" dirty="0"/>
              <a:t>proxy-revalidate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262" y="2887100"/>
            <a:ext cx="7951839" cy="77742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Invalidating and </a:t>
            </a:r>
            <a:r>
              <a:rPr lang="en-US" sz="2800" dirty="0" smtClean="0"/>
              <a:t>Updating Cached Responses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2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8832" cy="4351338"/>
          </a:xfrm>
        </p:spPr>
        <p:txBody>
          <a:bodyPr/>
          <a:lstStyle/>
          <a:p>
            <a:r>
              <a:rPr lang="en-US" altLang="zh-CN" b="1" dirty="0" smtClean="0"/>
              <a:t>Long expire time. </a:t>
            </a:r>
          </a:p>
          <a:p>
            <a:r>
              <a:rPr lang="en-US" altLang="zh-CN" b="1" dirty="0" smtClean="0"/>
              <a:t>Use fingerprint for static resources. </a:t>
            </a:r>
          </a:p>
          <a:p>
            <a:r>
              <a:rPr lang="en-US" altLang="zh-CN" b="1" dirty="0" smtClean="0"/>
              <a:t>Use CDN for static resources.</a:t>
            </a:r>
          </a:p>
          <a:p>
            <a:r>
              <a:rPr lang="en-US" altLang="zh-CN" b="1" dirty="0" smtClean="0"/>
              <a:t>Publish without replace.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91" y="1825625"/>
            <a:ext cx="7721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181100"/>
            <a:ext cx="8166100" cy="449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00748" y="3318386"/>
            <a:ext cx="7654413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 - </a:t>
            </a:r>
            <a:r>
              <a:rPr lang="en-US" dirty="0" smtClean="0"/>
              <a:t>Why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31571" y="3820885"/>
            <a:ext cx="1763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46171" y="3820885"/>
            <a:ext cx="3450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40117" y="36358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057" y="36358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18715" y="36358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0299" y="3205137"/>
            <a:ext cx="142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Finish the </a:t>
            </a:r>
            <a:r>
              <a:rPr lang="en-US" sz="1400" dirty="0" smtClean="0"/>
              <a:t>most </a:t>
            </a:r>
            <a:r>
              <a:rPr lang="en-US" sz="1400" smtClean="0"/>
              <a:t>expensive work.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15761" y="3205137"/>
            <a:ext cx="19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Respond to user action</a:t>
            </a:r>
            <a:r>
              <a:rPr lang="en-US" sz="1400" smtClean="0"/>
              <a:t>. </a:t>
            </a:r>
          </a:p>
          <a:p>
            <a:r>
              <a:rPr lang="en-US" sz="1400" dirty="0" smtClean="0"/>
              <a:t>Show loading page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610169" y="3820885"/>
            <a:ext cx="457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67800" y="3820885"/>
            <a:ext cx="152154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69635" y="3341309"/>
            <a:ext cx="191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Content delivered.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9975" y="5424315"/>
            <a:ext cx="282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User </a:t>
            </a:r>
            <a:r>
              <a:rPr lang="en-US" sz="2000" smtClean="0"/>
              <a:t>= Traffic = Money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4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 - </a:t>
            </a:r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7664"/>
            <a:ext cx="10515600" cy="2050027"/>
          </a:xfrm>
        </p:spPr>
        <p:txBody>
          <a:bodyPr/>
          <a:lstStyle/>
          <a:p>
            <a:pPr algn="ctr"/>
            <a:r>
              <a:rPr lang="en-US" b="1" dirty="0" smtClean="0"/>
              <a:t>Improved responsiveness</a:t>
            </a:r>
          </a:p>
          <a:p>
            <a:pPr algn="ctr"/>
            <a:r>
              <a:rPr lang="en-US" b="1" dirty="0" smtClean="0"/>
              <a:t>Decreased network costs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84496" y="5365322"/>
            <a:ext cx="282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Example: 12306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76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 - </a:t>
            </a:r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6339" y="2060020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Fresh Content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69891" y="3385583"/>
            <a:ext cx="1002891" cy="97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53548" y="3385583"/>
            <a:ext cx="1002891" cy="97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37205" y="3385583"/>
            <a:ext cx="1002891" cy="97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 Server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4672782" y="3385583"/>
            <a:ext cx="980766" cy="914400"/>
          </a:xfrm>
          <a:prstGeom prst="arc">
            <a:avLst>
              <a:gd name="adj1" fmla="val 12322567"/>
              <a:gd name="adj2" fmla="val 2054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0800000">
            <a:off x="4694907" y="3474074"/>
            <a:ext cx="980766" cy="914400"/>
          </a:xfrm>
          <a:prstGeom prst="arc">
            <a:avLst>
              <a:gd name="adj1" fmla="val 12322567"/>
              <a:gd name="adj2" fmla="val 2054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66132" y="301625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a.css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69431" y="432948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 - How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0510" y="1916253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Stale Content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633022" y="3136164"/>
            <a:ext cx="1002891" cy="97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16679" y="3136164"/>
            <a:ext cx="1002891" cy="97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0336" y="3136164"/>
            <a:ext cx="1002891" cy="973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 Server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4635913" y="3136164"/>
            <a:ext cx="980766" cy="914400"/>
          </a:xfrm>
          <a:prstGeom prst="arc">
            <a:avLst>
              <a:gd name="adj1" fmla="val 12322567"/>
              <a:gd name="adj2" fmla="val 2054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800000">
            <a:off x="4658038" y="3224655"/>
            <a:ext cx="980766" cy="914400"/>
          </a:xfrm>
          <a:prstGeom prst="arc">
            <a:avLst>
              <a:gd name="adj1" fmla="val 12322567"/>
              <a:gd name="adj2" fmla="val 2054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29263" y="276683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a.css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32562" y="408006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a.css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6597445" y="3160418"/>
            <a:ext cx="980766" cy="914400"/>
          </a:xfrm>
          <a:prstGeom prst="arc">
            <a:avLst>
              <a:gd name="adj1" fmla="val 12322567"/>
              <a:gd name="adj2" fmla="val 2054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5714" y="2822317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 rot="10800000">
            <a:off x="6626579" y="3207390"/>
            <a:ext cx="980766" cy="914400"/>
          </a:xfrm>
          <a:prstGeom prst="arc">
            <a:avLst>
              <a:gd name="adj1" fmla="val 12322567"/>
              <a:gd name="adj2" fmla="val 2054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45201" y="410955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valid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rot="10800000">
            <a:off x="5851947" y="3517727"/>
            <a:ext cx="532354" cy="914400"/>
          </a:xfrm>
          <a:prstGeom prst="arc">
            <a:avLst>
              <a:gd name="adj1" fmla="val 13656766"/>
              <a:gd name="adj2" fmla="val 18695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91505" y="4813690"/>
            <a:ext cx="245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Refresh expiration time</a:t>
            </a:r>
            <a:endParaRPr lang="en-US" dirty="0"/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6118123" y="4449393"/>
            <a:ext cx="0" cy="36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110" y="2521973"/>
            <a:ext cx="4928419" cy="2770086"/>
          </a:xfrm>
        </p:spPr>
        <p:txBody>
          <a:bodyPr/>
          <a:lstStyle/>
          <a:p>
            <a:r>
              <a:rPr lang="en-US" b="1" dirty="0" smtClean="0"/>
              <a:t>Browser Cache</a:t>
            </a:r>
          </a:p>
          <a:p>
            <a:r>
              <a:rPr lang="en-US" b="1" dirty="0" smtClean="0"/>
              <a:t>Intermediary caching proxies - CDN</a:t>
            </a:r>
          </a:p>
          <a:p>
            <a:r>
              <a:rPr lang="en-US" b="1" dirty="0" smtClean="0"/>
              <a:t>Reverse Cache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43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cached?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110" y="2521973"/>
            <a:ext cx="4928419" cy="2770086"/>
          </a:xfrm>
        </p:spPr>
        <p:txBody>
          <a:bodyPr/>
          <a:lstStyle/>
          <a:p>
            <a:r>
              <a:rPr lang="en-US" b="1" dirty="0" smtClean="0"/>
              <a:t>Images</a:t>
            </a:r>
          </a:p>
          <a:p>
            <a:r>
              <a:rPr lang="en-US" b="1" dirty="0" smtClean="0"/>
              <a:t>CSS</a:t>
            </a:r>
          </a:p>
          <a:p>
            <a:r>
              <a:rPr lang="en-US" b="1" dirty="0" smtClean="0"/>
              <a:t>General </a:t>
            </a:r>
            <a:r>
              <a:rPr lang="en-US" b="1" dirty="0" err="1" smtClean="0"/>
              <a:t>Javascript</a:t>
            </a:r>
            <a:r>
              <a:rPr lang="en-US" b="1" dirty="0" smtClean="0"/>
              <a:t> files</a:t>
            </a:r>
          </a:p>
          <a:p>
            <a:r>
              <a:rPr lang="en-US" b="1" dirty="0" smtClean="0"/>
              <a:t>Downloadable Content</a:t>
            </a:r>
          </a:p>
          <a:p>
            <a:r>
              <a:rPr lang="en-US" b="1" dirty="0" smtClean="0"/>
              <a:t>Media Files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3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not be cached?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878" y="2507225"/>
            <a:ext cx="4928419" cy="2770086"/>
          </a:xfrm>
        </p:spPr>
        <p:txBody>
          <a:bodyPr>
            <a:normAutofit/>
          </a:bodyPr>
          <a:lstStyle/>
          <a:p>
            <a:r>
              <a:rPr lang="en-US" b="1" dirty="0"/>
              <a:t>Assets related to sensitive data (banking info, etc</a:t>
            </a:r>
            <a:r>
              <a:rPr lang="en-US" b="1" dirty="0" smtClean="0"/>
              <a:t>.)</a:t>
            </a:r>
          </a:p>
          <a:p>
            <a:r>
              <a:rPr lang="en-US" b="1" dirty="0" smtClean="0"/>
              <a:t>User-specific content</a:t>
            </a:r>
          </a:p>
          <a:p>
            <a:r>
              <a:rPr lang="en-US" b="1" dirty="0" smtClean="0"/>
              <a:t>Frequently changing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42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167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DengXian</vt:lpstr>
      <vt:lpstr>Arial</vt:lpstr>
      <vt:lpstr>Office Theme</vt:lpstr>
      <vt:lpstr>HTTP CACHING</vt:lpstr>
      <vt:lpstr>PowerPoint Presentation</vt:lpstr>
      <vt:lpstr>HTTP Caching - Why </vt:lpstr>
      <vt:lpstr>HTTP Caching - Why </vt:lpstr>
      <vt:lpstr>HTTP Caching - How</vt:lpstr>
      <vt:lpstr>HTTP Caching - How</vt:lpstr>
      <vt:lpstr>Cache Location</vt:lpstr>
      <vt:lpstr>What can be cached?</vt:lpstr>
      <vt:lpstr>What can not be cached?</vt:lpstr>
      <vt:lpstr>Cache Headers</vt:lpstr>
      <vt:lpstr>Cache-Control</vt:lpstr>
      <vt:lpstr>Invalidating and Updating Cached Responses</vt:lpstr>
      <vt:lpstr>Long Term Cache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caching</dc:title>
  <dc:creator>Microsoft Office User</dc:creator>
  <cp:lastModifiedBy>Microsoft Office User</cp:lastModifiedBy>
  <cp:revision>39</cp:revision>
  <dcterms:created xsi:type="dcterms:W3CDTF">2017-07-24T14:52:54Z</dcterms:created>
  <dcterms:modified xsi:type="dcterms:W3CDTF">2017-07-24T22:52:27Z</dcterms:modified>
</cp:coreProperties>
</file>