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ad349566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ad349566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ad349566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ad349566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ad349566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ad349566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ad349566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ad349566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ad349566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ad349566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ad3495669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ad3495669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ad3495669_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ad3495669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5df149f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5df149f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5df149f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5df149f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ad349566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ad34956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589100" y="3337700"/>
            <a:ext cx="7554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Tu, Affan Khan, Himmat Mahal , Chris Fitzgerald, Mussab Bin Imran , and Ibrahim Rather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9 highlights - Himmat Mahal (1094444)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Research - gitlab ci ssh into VM for automatic deploys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Functionality: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Legend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Preference Selection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Total Weight: 21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9 Highlight - Ibrahim Rather (1097660)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247400"/>
            <a:ext cx="70389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Paired with Mussab </a:t>
            </a:r>
            <a:r>
              <a:rPr lang="en"/>
              <a:t>and </a:t>
            </a:r>
            <a:r>
              <a:rPr lang="en"/>
              <a:t>Affan to update UI of 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Worked with group to add clear suggested courses functionality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Worked with Mussab, Affan, and Himmat to create legend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Total Weight: ~20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20092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892" y="152400"/>
            <a:ext cx="4666707" cy="262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 have </a:t>
            </a:r>
            <a:r>
              <a:rPr lang="en" sz="1700"/>
              <a:t>consistently</a:t>
            </a:r>
            <a:r>
              <a:rPr lang="en" sz="1700"/>
              <a:t> efficient meetings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Short, but many issues are created/assigned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 had ideas for new tasks from the last sprint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This led to features with more thought behind them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improve 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27525" y="1307850"/>
            <a:ext cx="76179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Working on things sooner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Not being sick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&amp; Burnup chart(s)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8" cy="3366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9 Highlights - Brandon Tu (1047332)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033900"/>
            <a:ext cx="7038900" cy="3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(3) Creating the functionality for saving and loading courses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(2) Having each course </a:t>
            </a:r>
            <a:r>
              <a:rPr lang="en"/>
              <a:t>have a link to their u of g description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(3) Clear suggested courses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1443300" y="4648250"/>
            <a:ext cx="4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Total: ~20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9 highlight - Mussab Bin Imran (1111908)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951450"/>
            <a:ext cx="7038900" cy="3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Updated the UI of the website to make it look more appealing (3)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Made a legend to help read the schedule (4)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Modified the alert box to show additional info about the conflicting courses (4)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Total (20)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9 Highlight - Chris Fitzgerald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175650"/>
            <a:ext cx="7038900" cy="3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Separated</a:t>
            </a:r>
            <a:r>
              <a:rPr lang="en" sz="1500"/>
              <a:t> F22 courses and W23 courses to appear on different schedules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Created a way to highlight and remove specific courses from the schedule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Finished the preference selection functionality with Brandon and Himmat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Total Weight: 22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9 Highlight - Affan Khan(1095729)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11" y="1062069"/>
            <a:ext cx="8192700" cy="3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Updated UI elements with mussab and ibrahim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Made a legend with mussab and ibrahim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Finalized Readme and Wiki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Total w</a:t>
            </a:r>
            <a:r>
              <a:rPr lang="en" sz="1400"/>
              <a:t>eight: 21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