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ad349566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ad34956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ad349566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ad349566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ad349566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ad349566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ad349566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ad349566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ad349566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ad349566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ad349566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ad349566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d3495669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d3495669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5df149f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5df149f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5df149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5df149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ad34956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ad34956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89100" y="3337700"/>
            <a:ext cx="75549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Tu, Affan Khan, Himmat Mahal , Chris Fitzgerald, Mussab Bin Imran , and Ibrahim Rather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highlights - Himmat Mahal (1094444)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Pairing with </a:t>
            </a:r>
            <a:r>
              <a:rPr lang="en"/>
              <a:t>Mussab, Ibrahim, Chris and Affan to create some flask http endpoints to grab course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 paired to integrate this with react frontend http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Meetings, documentation, and testing, miscellaneous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Highlight - Ibrahim Rather (1097660)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247400"/>
            <a:ext cx="70389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Mussab, Himmat, Chris and Affan to create new flask endpoints to grab dummy course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with them to also then add these endpoints to the react app, and add functionality of </a:t>
            </a:r>
            <a:r>
              <a:rPr lang="en"/>
              <a:t>clicking</a:t>
            </a:r>
            <a:r>
              <a:rPr lang="en"/>
              <a:t> a button and displaying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Helped work on the wiki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Did code cleanup, documentation,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 Weight: 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9950" y="352175"/>
            <a:ext cx="4655700" cy="44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"Java is to Javascript, like Car is to Carpet"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25975" y="388387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Chris Heilmann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7500"/>
            <a:ext cx="4408350" cy="253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Very quick sprint meeting, knew what we wanted to do from the start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Finished all tasks in a timely manner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improve 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27525" y="1307850"/>
            <a:ext cx="76179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Plan out issues more in depth before starting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Split issues amongst ourselves a little better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Burndown &amp; Burnup chart(s)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600" y="1103875"/>
            <a:ext cx="7354689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Highlights - Brandon Tu (1047332)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033900"/>
            <a:ext cx="7038900" cy="39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(4) Made NGINX redirect to the react portion’s build folder on the school vm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(4) Created a script that runs the </a:t>
            </a:r>
            <a:r>
              <a:rPr lang="en"/>
              <a:t>backend flask code on port 5000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/>
              <a:t>(3) Made NGINX look for the flask functions on port 5000 if it doesn’t exist in the react portion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443300" y="4648250"/>
            <a:ext cx="40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Total: ~20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highlight - Mussab Bin Imran (1111908)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51450"/>
            <a:ext cx="7038900" cy="3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Add in Flask paths to React, with Ibrahim and Himmat (4)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Create dummy flask paths, with Ibrahim and Himmat (4)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Documentation and Testing (2)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Total (22)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Highlight - Chris Fitzgerald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175650"/>
            <a:ext cx="7038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Updated the uninstall script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Helped with flask stuff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Created the Wiki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Highlight - Affan Khan(1095729)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909525" y="1202925"/>
            <a:ext cx="8192700" cy="3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Create flask paths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Update react app with new endpoints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Add in flask paths to react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Pair program with team members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Total weight: 20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