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d349566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ad34956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ad34956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ad34956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d34956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d34956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d34956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d34956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ad34956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ad34956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d349566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d349566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d3495669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d3495669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df149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5df149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df149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5df149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d34956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d34956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89100" y="3337700"/>
            <a:ext cx="7554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Tu, Affan Khan, Himmat Mahal , Chris Fitzgerald, Mussab Bin Imran , and Ibrahim Rather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 highlights - Himmat Mahal (1094444)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 gitlab ci individually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Fixed pylint errors &amp; warnings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Meetings, documentation, and testing, miscellaneous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Weight: 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Highlight - Ibrahim Rather (1097660)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247400"/>
            <a:ext cx="70389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Researched gitlab CI/CD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Fixed isort, </a:t>
            </a:r>
            <a:r>
              <a:rPr lang="en"/>
              <a:t>buildes-lint, and flake8 errors in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Modularized react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 Weight: 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99850" cy="25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25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800" y="1264625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Finally got a self-signed SSL cert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Chrome displays a security warning so we thought initially this was not right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Self-signed certs have this problem and there’s no workaround other than paying money for one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did a good job anticipating all the tasks required for this sprint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27525" y="1307850"/>
            <a:ext cx="76179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On-prem SOCS Infrastructure caused challenges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VPN still does not </a:t>
            </a:r>
            <a:r>
              <a:rPr lang="en" sz="1700"/>
              <a:t>allow off-campus access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should coordinate further in advance who has to go to campus to test it out but we didn’t anticipate the VPN being broken for this long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&amp; Burnup chart(s)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50" y="861925"/>
            <a:ext cx="6031549" cy="3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Highlights - Brandon Tu (1047332)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33900"/>
            <a:ext cx="70389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</a:t>
            </a:r>
            <a:r>
              <a:rPr lang="en"/>
              <a:t>Researching</a:t>
            </a:r>
            <a:r>
              <a:rPr lang="en"/>
              <a:t> how to setup the gitlab CI/CD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Setting up the pipeline to lint the python portion of the repo after successful merge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Setting up the pipeline to lint the react/js portion of the repo after successful merge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(2) Setting up the pipeline to run jest on the react/js portion of the repo after successful merge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443300" y="4648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Total: ~11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highlight - Mussab Bin Imran (1111908)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51450"/>
            <a:ext cx="7038900" cy="3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Research gitlab CI (3)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Testing and documentation (2)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Fixing linter errors in python with himmat  (3)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Total (10)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 Highlight - Chris Fitzgerald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75650"/>
            <a:ext cx="7038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Cleaned up the repo branches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Set up unit tests with Affan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Set up SSL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Total Weight: 12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Highlight - Affan Khan(1095729)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43786" y="1132044"/>
            <a:ext cx="81927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Made Unit tests for react with Chris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Final testing and documentation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Tested and researched gitlab ci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Total weight: 11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