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40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ad349566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ad349566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ad349566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ad349566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ad3495669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ad3495669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ad349566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ad349566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ad349566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ad349566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d3495669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d3495669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ad3495669_7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ad3495669_7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5df149f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5df149f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5df149f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5df149f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ad34956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ad34956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1589100" y="3337700"/>
            <a:ext cx="75549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Tu, Affan Khan, Himmat Mahal , Chris Fitzgerald, Mussab Bin Imran , and Ibrahim Rather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8 highlights - Himmat Mahal (1094444)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Research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Updated parser to parse the both F22 and W23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Paired with Affan to implement W23 or F22 scheduler option (radio button)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Total Weight: 21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8 Highlight - Ibrahim Rather (1097660)</a:t>
            </a: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1297500" y="1247400"/>
            <a:ext cx="7038900" cy="3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Researched front end automation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Worked with Chris to fix course dropdown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Now able to show all matching courses, select a course and autofill search box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Worked with Brandon and Affan to update UI styling for website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Total Weight: 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75" y="506150"/>
            <a:ext cx="4319226" cy="18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800" y="697225"/>
            <a:ext cx="3263430" cy="18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3550" y="2794675"/>
            <a:ext cx="3263426" cy="2070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Lot more organized this time around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Finally got the chance to re design the UI a little bit (will do more this week)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 Nomachine is working so now we can update prod without making a pilgrimage to campus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improve on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27525" y="1307850"/>
            <a:ext cx="76179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 didn’t have the time to fully implement everything we wanted so we need to have more realistic goals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Implementing a more robust search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Fully update the UI (especially the colour scheme)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&amp; Burnup chart(s)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338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8 Highlights - Brandon Tu (1047332)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033900"/>
            <a:ext cx="7038900" cy="3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(2) remove course button and functionality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(3) Changing the card colour depending if its a lab/lec/sem etc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(4) Updating the style of the site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443300" y="4648250"/>
            <a:ext cx="4075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Total: ~21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8 highlight - Mussab Bin Imran (1111908)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951450"/>
            <a:ext cx="7038900" cy="3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Looking for libraries or other methods to implement a popup (2)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Implementing the popup (4)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Updating the style of the site (4)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Total (22)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8 Highlight - Chris Fitzgerald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175650"/>
            <a:ext cx="7038900" cy="3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Made some updates to the dropdown functionality with Ibrahim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Got noMachine working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Remade some course suggestion functionality with Affan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lang="en"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CA" sz="1500" dirty="0"/>
              <a:t>L</a:t>
            </a:r>
            <a:r>
              <a:rPr lang="en" sz="1500"/>
              <a:t>ast minute bugfixes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Total Weight: 23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8 Highlight - Affan Khan(1095729)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11" y="1062069"/>
            <a:ext cx="8192700" cy="39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Created front end buttons for grabbing user inputs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Suggested up to 5 courses to the schedule with chris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Implemented backend functionality for radio button F22 W23.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Add radio button switch from F22 to W23 UI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Total weight: 21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On-screen Show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Lato</vt:lpstr>
      <vt:lpstr>Focus</vt:lpstr>
      <vt:lpstr>Sprint #8 </vt:lpstr>
      <vt:lpstr>PowerPoint Presentation</vt:lpstr>
      <vt:lpstr>What went well</vt:lpstr>
      <vt:lpstr>Things to improve on</vt:lpstr>
      <vt:lpstr>Burndown &amp; Burnup chart(s)</vt:lpstr>
      <vt:lpstr>Sprint 8 Highlights - Brandon Tu (1047332)</vt:lpstr>
      <vt:lpstr>Sprint 8 highlight - Mussab Bin Imran (1111908)</vt:lpstr>
      <vt:lpstr>Sprint 8 Highlight - Chris Fitzgerald</vt:lpstr>
      <vt:lpstr>Sprint 8 Highlight - Affan Khan(1095729)</vt:lpstr>
      <vt:lpstr>Sprint 8 highlights - Himmat Mahal (1094444)</vt:lpstr>
      <vt:lpstr>Sprint 8 Highlight - Ibrahim Rather (1097660)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#8 </dc:title>
  <cp:lastModifiedBy>Chris Fitzgerald</cp:lastModifiedBy>
  <cp:revision>1</cp:revision>
  <dcterms:modified xsi:type="dcterms:W3CDTF">2022-11-21T06:33:32Z</dcterms:modified>
</cp:coreProperties>
</file>