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Abel"/>
      <p:regular r:id="rId43"/>
    </p:embeddedFont>
    <p:embeddedFont>
      <p:font typeface="Share Tech"/>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7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ShareTech-regular.fntdata"/><Relationship Id="rId21" Type="http://schemas.openxmlformats.org/officeDocument/2006/relationships/slide" Target="slides/slide16.xml"/><Relationship Id="rId43" Type="http://schemas.openxmlformats.org/officeDocument/2006/relationships/font" Target="fonts/Abel-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4e7c5a60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e4e7c5a6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8d8c6aec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8d8c6aec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with sale date itu maksudnya yang paling banyak terjadi transaksi jual beli. Karena Sale Date banyak yang NaN values, terus banyak sale price yang sama dengan 0 karena datanya ga terecord. Bikin 3 macam untuk mempermudah visualisasinya. Alasannya karena setiap membeli mobil baru, setiap pemilik kendaraan selain mendaftarkan original title mereka juga melakukan registration renewal.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2e85277c2_0_4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2e85277c2_0_4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BEV lebih populer dari PHEV karena </a:t>
            </a:r>
            <a:r>
              <a:rPr b="1" lang="en"/>
              <a:t>memiliki potensi lebih besar dalam pengurangan gas emisi karbon, cenderung memiliki jangkauan listrik yang lebih besar, teknologi baterai dan efisiensi yang berkembang.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On the other hand yang perlu diperhatikan, kalau misalnya kesediaan infrastruktur pengisian listrik masih terbatas, PHEV lebih oke untuk dikembangkan di masa depan karena dapat beroperasi menggunakan bahan bakar konvensional. Selain itu jika ingin lebih mengembangkan BEV di masa depan harus cek ketersediaan baterai dan dampak pertambangan jg harus dipertimbangkan.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BEV Populer karena: </a:t>
            </a:r>
            <a:r>
              <a:rPr b="1" lang="en"/>
              <a:t>peningkatan teknologi baterai </a:t>
            </a:r>
            <a:r>
              <a:rPr lang="en"/>
              <a:t>(</a:t>
            </a:r>
            <a:r>
              <a:rPr lang="en"/>
              <a:t>menghasilkan peningkatan kapasitas penyimpanan energi dan jangkauan yang signifikan. Akibatnya jadi mengurangin kekhawatiran thdp jarak tempuh dan ketersediaan infrastruktur pengisian). Selain itu, tipe BEV diluncurkan dengan variasi desain yang menarik dan dengan performa yang kompetitif. Ada sedan, hatchback, SUV, bahkan truk listrk kebanyakan menggunakan tipe BEV.</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Untuk tipe plug-in hev bukannya tidak kompetitif </a:t>
            </a:r>
            <a:r>
              <a:rPr lang="en"/>
              <a:t>namun masih terkendala di dalam pengadaan infrastruktur untuk pengisian ulang energi listriknya itu sendiri.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8d8c6aecc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8d8c6aecc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leaf populer di BEV karena =&gt; Nissan Leaf: </a:t>
            </a:r>
            <a:r>
              <a:rPr b="1" lang="en"/>
              <a:t>PALING PERTAMA MUNCUL DI PASAR TUH MODEL LEAF NYA BEV (2010), peningkatan kapasitas baterai yang terus-menerus dilakukan, Harga kompetitif.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Model 3: </a:t>
            </a:r>
            <a:r>
              <a:rPr b="1" lang="en"/>
              <a:t>Harga terjangkau dibanding mobil model S dan X tapi performa mengesankan (torsi kenceng), desain menarik, jangkauan baterai besar</a:t>
            </a:r>
            <a:endParaRPr b="1"/>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8d8c6aec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8d8c6aec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Volt populer karena dia </a:t>
            </a:r>
            <a:r>
              <a:rPr b="1" lang="en"/>
              <a:t>tipe phev pertama, pada beberapa tahun ke belakang memiliki jangkauan listrik yang besar </a:t>
            </a:r>
            <a:r>
              <a:rPr lang="en"/>
              <a:t>(pada baterai penuh dapat mencapai 80km/50mil), </a:t>
            </a:r>
            <a:r>
              <a:rPr b="1" lang="en"/>
              <a:t>fleksibel mesin pembakaran internal dpt berfungsi sebagai generator untuk mengisi daya baterai dan memberikan jangkauan tambahan.</a:t>
            </a:r>
            <a:endParaRPr b="1"/>
          </a:p>
          <a:p>
            <a:pPr indent="0" lvl="0" marL="0" rtl="0" algn="l">
              <a:spcBef>
                <a:spcPts val="0"/>
              </a:spcBef>
              <a:spcAft>
                <a:spcPts val="0"/>
              </a:spcAft>
              <a:buNone/>
            </a:pPr>
            <a:r>
              <a:rPr lang="en"/>
              <a:t>Tipe volt discontinue karena adanya peningkatan tren BEV, jadi tidak disarankan untuk dikembangkan kembali di masa depan. </a:t>
            </a:r>
            <a:endParaRPr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2e85277c2_0_4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2e85277c2_0_4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tahun keluaran 2018 paling banyak karena pada tahun itu produsen mobil sedang gencar2nya untuk memproduksi EV didukung dengan teknologi dan sistem kendaraan listrik yang telah berkembang cukup pesat </a:t>
            </a:r>
            <a:r>
              <a:rPr lang="en" sz="1200">
                <a:solidFill>
                  <a:srgbClr val="D1D5DB"/>
                </a:solidFill>
                <a:highlight>
                  <a:srgbClr val="444654"/>
                </a:highlight>
                <a:latin typeface="Roboto"/>
                <a:ea typeface="Roboto"/>
                <a:cs typeface="Roboto"/>
                <a:sym typeface="Roboto"/>
              </a:rPr>
              <a:t>Baterai EV semakin efisien dalam hal kapasitas dan jangkauan, sehingga EV tahun 2018 mungkin menawarkan kinerja yang lebih baik dan jangkauan yang lebih layak </a:t>
            </a:r>
            <a:r>
              <a:rPr lang="en"/>
              <a:t>serta pilihan model yang lebih banyak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2e85277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2e85277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Tesla paling populer karena </a:t>
            </a:r>
            <a:r>
              <a:rPr b="1" lang="en"/>
              <a:t>inovasi teknologi canggih, design futuristik, kinerja tinggi, jangkauan listrik baik, marketing yang bagus, dan testimoni pengguna yang positif.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Nissan karena </a:t>
            </a:r>
            <a:r>
              <a:rPr b="1" lang="en"/>
              <a:t>Nissan Leaf pioner yang sangat populer, harga terjangkau, jangkauan baterai terus meningkat dan praktis digunakan sehari2, merk nissan yang sangat terkenal di pasar AS.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Chevrolet karena </a:t>
            </a:r>
            <a:r>
              <a:rPr b="1" lang="en"/>
              <a:t>portofolio yang bagus dan pemasaran yang dengan skala besar untuk produk EV</a:t>
            </a:r>
            <a:endParaRPr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2e85277c2_0_4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2e85277c2_0_4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Menggunakan attribute yang original title agar yang terhitung adalah yang transaksi baru saja.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Model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e2e85277c2_0_3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e2e85277c2_0_3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8d8c6aecc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8d8c6aecc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2d20e6a9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2d20e6a9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e2e85277c2_0_4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e2e85277c2_0_4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4e7c5a600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4e7c5a600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e2e85277c2_0_4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e2e85277c2_0_4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Kalau Sale Date kan dijual doang kalau DOL Transaction Date itu tanggal registrasi yang udah pasti terecord setiap transaksi.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8d8c6aecc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8d8c6aecc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Menandakan bahwa pengguna mobil EV, mereka taat pajak, mobil EV nya dipakai terus jadi registration renewal nya tinggi. Dapat dilihat kalau trend peningkatan original title dan registration renewal hampir sama, menandakan kalau misalnya orang beli mobil EV baru dia sudah pasti melakukan perpanjangan pendaftaraan kendaraannnya (registration renewal).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e4e7c5a600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e4e7c5a600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8d8c6aecc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8d8c6aecc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d8c6aecc3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8d8c6aecc3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Titik nya perbulan, bentuk visualisasinya memang agak loncat-loncat itu biar sama. Scatter plot nya = Titik abu2, trendnya naik tiap bulan.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2e85277c2_0_4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2e85277c2_0_4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8d8c6aecc3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8d8c6aecc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8d8c6aecc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8d8c6aecc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2d20e6a94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2d20e6a94_0_1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77d815b4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77d815b4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77d815b4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77d815b4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e4e7c5a60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e4e7c5a60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Bisa dilihat diatas, mobil EV tersebar paling banyak di seattle, itu mungkin karena di kota tersebut EV friendly karena banyak EV charging station nya, jadi direkomendasikan untuk menambah EV charging station di kota lain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8d8c6aecc3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8d8c6aecc3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2d20e6a94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2d20e6a94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8d8c6aec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8d8c6aec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2d20e6a9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2d20e6a9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4e7c5a6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4e7c5a6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2e85277c2_0_3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2e85277c2_0_3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d8c6aecc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8d8c6aecc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34350" y="420225"/>
            <a:ext cx="4416900" cy="1785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30675" y="2337913"/>
            <a:ext cx="3852300" cy="46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5981700" y="-1396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466050" y="3657575"/>
            <a:ext cx="2909400" cy="290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hasCustomPrompt="1" type="title"/>
          </p:nvPr>
        </p:nvSpPr>
        <p:spPr>
          <a:xfrm>
            <a:off x="1044925" y="972750"/>
            <a:ext cx="7054200" cy="2215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idx="1" type="subTitle"/>
          </p:nvPr>
        </p:nvSpPr>
        <p:spPr>
          <a:xfrm>
            <a:off x="2152926" y="3188550"/>
            <a:ext cx="4838400" cy="4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000">
                <a:solidFill>
                  <a:schemeClr val="dk2"/>
                </a:solidFill>
              </a:defRPr>
            </a:lvl1pPr>
            <a:lvl2pPr lvl="1" rtl="0" algn="ctr">
              <a:lnSpc>
                <a:spcPct val="100000"/>
              </a:lnSpc>
              <a:spcBef>
                <a:spcPts val="1200"/>
              </a:spcBef>
              <a:spcAft>
                <a:spcPts val="0"/>
              </a:spcAft>
              <a:buNone/>
              <a:defRPr b="1" sz="2000">
                <a:solidFill>
                  <a:schemeClr val="dk2"/>
                </a:solidFill>
              </a:defRPr>
            </a:lvl2pPr>
            <a:lvl3pPr lvl="2" rtl="0" algn="ctr">
              <a:lnSpc>
                <a:spcPct val="100000"/>
              </a:lnSpc>
              <a:spcBef>
                <a:spcPts val="1200"/>
              </a:spcBef>
              <a:spcAft>
                <a:spcPts val="0"/>
              </a:spcAft>
              <a:buNone/>
              <a:defRPr b="1" sz="2000">
                <a:solidFill>
                  <a:schemeClr val="dk2"/>
                </a:solidFill>
              </a:defRPr>
            </a:lvl3pPr>
            <a:lvl4pPr lvl="3" rtl="0" algn="ctr">
              <a:lnSpc>
                <a:spcPct val="100000"/>
              </a:lnSpc>
              <a:spcBef>
                <a:spcPts val="1200"/>
              </a:spcBef>
              <a:spcAft>
                <a:spcPts val="0"/>
              </a:spcAft>
              <a:buNone/>
              <a:defRPr b="1" sz="2000">
                <a:solidFill>
                  <a:schemeClr val="dk2"/>
                </a:solidFill>
              </a:defRPr>
            </a:lvl4pPr>
            <a:lvl5pPr lvl="4" rtl="0" algn="ctr">
              <a:lnSpc>
                <a:spcPct val="100000"/>
              </a:lnSpc>
              <a:spcBef>
                <a:spcPts val="1200"/>
              </a:spcBef>
              <a:spcAft>
                <a:spcPts val="0"/>
              </a:spcAft>
              <a:buNone/>
              <a:defRPr b="1" sz="2000">
                <a:solidFill>
                  <a:schemeClr val="dk2"/>
                </a:solidFill>
              </a:defRPr>
            </a:lvl5pPr>
            <a:lvl6pPr lvl="5" rtl="0" algn="ctr">
              <a:lnSpc>
                <a:spcPct val="100000"/>
              </a:lnSpc>
              <a:spcBef>
                <a:spcPts val="1200"/>
              </a:spcBef>
              <a:spcAft>
                <a:spcPts val="0"/>
              </a:spcAft>
              <a:buNone/>
              <a:defRPr b="1" sz="2000">
                <a:solidFill>
                  <a:schemeClr val="dk2"/>
                </a:solidFill>
              </a:defRPr>
            </a:lvl6pPr>
            <a:lvl7pPr lvl="6" rtl="0" algn="ctr">
              <a:lnSpc>
                <a:spcPct val="100000"/>
              </a:lnSpc>
              <a:spcBef>
                <a:spcPts val="1200"/>
              </a:spcBef>
              <a:spcAft>
                <a:spcPts val="0"/>
              </a:spcAft>
              <a:buNone/>
              <a:defRPr b="1" sz="2000">
                <a:solidFill>
                  <a:schemeClr val="dk2"/>
                </a:solidFill>
              </a:defRPr>
            </a:lvl7pPr>
            <a:lvl8pPr lvl="7" rtl="0" algn="ctr">
              <a:lnSpc>
                <a:spcPct val="100000"/>
              </a:lnSpc>
              <a:spcBef>
                <a:spcPts val="1200"/>
              </a:spcBef>
              <a:spcAft>
                <a:spcPts val="0"/>
              </a:spcAft>
              <a:buNone/>
              <a:defRPr b="1" sz="2000">
                <a:solidFill>
                  <a:schemeClr val="dk2"/>
                </a:solidFill>
              </a:defRPr>
            </a:lvl8pPr>
            <a:lvl9pPr lvl="8" rtl="0" algn="ctr">
              <a:lnSpc>
                <a:spcPct val="100000"/>
              </a:lnSpc>
              <a:spcBef>
                <a:spcPts val="1200"/>
              </a:spcBef>
              <a:spcAft>
                <a:spcPts val="1200"/>
              </a:spcAft>
              <a:buNone/>
              <a:defRPr b="1" sz="2000">
                <a:solidFill>
                  <a:schemeClr val="dk2"/>
                </a:solidFill>
              </a:defRPr>
            </a:lvl9pPr>
          </a:lstStyle>
          <a:p/>
        </p:txBody>
      </p:sp>
      <p:grpSp>
        <p:nvGrpSpPr>
          <p:cNvPr id="71" name="Google Shape;71;p11"/>
          <p:cNvGrpSpPr/>
          <p:nvPr/>
        </p:nvGrpSpPr>
        <p:grpSpPr>
          <a:xfrm flipH="1" rot="10800000">
            <a:off x="-28950" y="4604104"/>
            <a:ext cx="6791775" cy="567596"/>
            <a:chOff x="279125" y="-193646"/>
            <a:chExt cx="6791775" cy="567596"/>
          </a:xfrm>
        </p:grpSpPr>
        <p:cxnSp>
          <p:nvCxnSpPr>
            <p:cNvPr id="72" name="Google Shape;72;p11"/>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73" name="Google Shape;73;p11"/>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74" name="Google Shape;74;p11"/>
          <p:cNvGrpSpPr/>
          <p:nvPr/>
        </p:nvGrpSpPr>
        <p:grpSpPr>
          <a:xfrm flipH="1">
            <a:off x="2361825" y="-14671"/>
            <a:ext cx="6791775" cy="567596"/>
            <a:chOff x="279125" y="-193646"/>
            <a:chExt cx="6791775" cy="567596"/>
          </a:xfrm>
        </p:grpSpPr>
        <p:cxnSp>
          <p:nvCxnSpPr>
            <p:cNvPr id="75" name="Google Shape;75;p11"/>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76" name="Google Shape;76;p11"/>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77" name="Google Shape;77;p11"/>
          <p:cNvGrpSpPr/>
          <p:nvPr/>
        </p:nvGrpSpPr>
        <p:grpSpPr>
          <a:xfrm rot="5400000">
            <a:off x="8131265" y="1121612"/>
            <a:ext cx="987245" cy="256500"/>
            <a:chOff x="713275" y="4065425"/>
            <a:chExt cx="987245" cy="256500"/>
          </a:xfrm>
        </p:grpSpPr>
        <p:sp>
          <p:nvSpPr>
            <p:cNvPr id="78" name="Google Shape;78;p1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1"/>
          <p:cNvGrpSpPr/>
          <p:nvPr/>
        </p:nvGrpSpPr>
        <p:grpSpPr>
          <a:xfrm rot="5400000">
            <a:off x="25490" y="3765388"/>
            <a:ext cx="987245" cy="256500"/>
            <a:chOff x="713275" y="4065425"/>
            <a:chExt cx="987245" cy="256500"/>
          </a:xfrm>
        </p:grpSpPr>
        <p:sp>
          <p:nvSpPr>
            <p:cNvPr id="82" name="Google Shape;82;p1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85"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_1">
    <p:spTree>
      <p:nvGrpSpPr>
        <p:cNvPr id="86" name="Shape 86"/>
        <p:cNvGrpSpPr/>
        <p:nvPr/>
      </p:nvGrpSpPr>
      <p:grpSpPr>
        <a:xfrm>
          <a:off x="0" y="0"/>
          <a:ext cx="0" cy="0"/>
          <a:chOff x="0" y="0"/>
          <a:chExt cx="0" cy="0"/>
        </a:xfrm>
      </p:grpSpPr>
      <p:sp>
        <p:nvSpPr>
          <p:cNvPr id="87" name="Google Shape;87;p13"/>
          <p:cNvSpPr/>
          <p:nvPr/>
        </p:nvSpPr>
        <p:spPr>
          <a:xfrm>
            <a:off x="6812650" y="-1965225"/>
            <a:ext cx="4165200" cy="4165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ph idx="1" type="subTitle"/>
          </p:nvPr>
        </p:nvSpPr>
        <p:spPr>
          <a:xfrm>
            <a:off x="720300" y="1885125"/>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89" name="Google Shape;89;p13"/>
          <p:cNvSpPr txBox="1"/>
          <p:nvPr>
            <p:ph hasCustomPrompt="1" type="title"/>
          </p:nvPr>
        </p:nvSpPr>
        <p:spPr>
          <a:xfrm>
            <a:off x="815274"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0" name="Google Shape;90;p13"/>
          <p:cNvSpPr txBox="1"/>
          <p:nvPr>
            <p:ph idx="2" type="subTitle"/>
          </p:nvPr>
        </p:nvSpPr>
        <p:spPr>
          <a:xfrm>
            <a:off x="720300" y="2193500"/>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1" name="Google Shape;91;p13"/>
          <p:cNvSpPr txBox="1"/>
          <p:nvPr>
            <p:ph hasCustomPrompt="1" idx="3" type="title"/>
          </p:nvPr>
        </p:nvSpPr>
        <p:spPr>
          <a:xfrm>
            <a:off x="3350624"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2" name="Google Shape;92;p13"/>
          <p:cNvSpPr txBox="1"/>
          <p:nvPr>
            <p:ph hasCustomPrompt="1" idx="4" type="title"/>
          </p:nvPr>
        </p:nvSpPr>
        <p:spPr>
          <a:xfrm>
            <a:off x="5885697" y="1238250"/>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3" name="Google Shape;93;p13"/>
          <p:cNvSpPr txBox="1"/>
          <p:nvPr>
            <p:ph hasCustomPrompt="1" idx="5" type="title"/>
          </p:nvPr>
        </p:nvSpPr>
        <p:spPr>
          <a:xfrm>
            <a:off x="814575" y="3027797"/>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94" name="Google Shape;94;p13"/>
          <p:cNvSpPr txBox="1"/>
          <p:nvPr>
            <p:ph idx="6" type="subTitle"/>
          </p:nvPr>
        </p:nvSpPr>
        <p:spPr>
          <a:xfrm>
            <a:off x="3255370" y="1885150"/>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5" name="Google Shape;95;p13"/>
          <p:cNvSpPr txBox="1"/>
          <p:nvPr>
            <p:ph idx="7" type="subTitle"/>
          </p:nvPr>
        </p:nvSpPr>
        <p:spPr>
          <a:xfrm>
            <a:off x="3257550" y="2193500"/>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6" name="Google Shape;96;p13"/>
          <p:cNvSpPr txBox="1"/>
          <p:nvPr>
            <p:ph idx="8" type="subTitle"/>
          </p:nvPr>
        </p:nvSpPr>
        <p:spPr>
          <a:xfrm>
            <a:off x="5790440" y="1875725"/>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7" name="Google Shape;97;p13"/>
          <p:cNvSpPr txBox="1"/>
          <p:nvPr>
            <p:ph idx="9" type="subTitle"/>
          </p:nvPr>
        </p:nvSpPr>
        <p:spPr>
          <a:xfrm>
            <a:off x="5792551" y="2199975"/>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98" name="Google Shape;98;p13"/>
          <p:cNvSpPr txBox="1"/>
          <p:nvPr>
            <p:ph idx="13" type="subTitle"/>
          </p:nvPr>
        </p:nvSpPr>
        <p:spPr>
          <a:xfrm>
            <a:off x="721421" y="3664251"/>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99" name="Google Shape;99;p13"/>
          <p:cNvSpPr txBox="1"/>
          <p:nvPr>
            <p:ph idx="14" type="subTitle"/>
          </p:nvPr>
        </p:nvSpPr>
        <p:spPr>
          <a:xfrm>
            <a:off x="721422" y="3967466"/>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00" name="Google Shape;100;p13"/>
          <p:cNvSpPr txBox="1"/>
          <p:nvPr>
            <p:ph idx="15" type="title"/>
          </p:nvPr>
        </p:nvSpPr>
        <p:spPr>
          <a:xfrm>
            <a:off x="720300" y="452325"/>
            <a:ext cx="7176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3"/>
          <p:cNvSpPr txBox="1"/>
          <p:nvPr>
            <p:ph hasCustomPrompt="1" idx="16" type="title"/>
          </p:nvPr>
        </p:nvSpPr>
        <p:spPr>
          <a:xfrm>
            <a:off x="3350624" y="3027775"/>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102" name="Google Shape;102;p13"/>
          <p:cNvSpPr txBox="1"/>
          <p:nvPr>
            <p:ph hasCustomPrompt="1" idx="17" type="title"/>
          </p:nvPr>
        </p:nvSpPr>
        <p:spPr>
          <a:xfrm>
            <a:off x="5885697" y="3027775"/>
            <a:ext cx="623100" cy="554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2400"/>
              <a:buNone/>
              <a:defRPr sz="2400">
                <a:solidFill>
                  <a:schemeClr val="dk2"/>
                </a:solidFill>
              </a:defRPr>
            </a:lvl1pPr>
            <a:lvl2pPr lvl="1" rtl="0" algn="ctr">
              <a:spcBef>
                <a:spcPts val="0"/>
              </a:spcBef>
              <a:spcAft>
                <a:spcPts val="0"/>
              </a:spcAft>
              <a:buClr>
                <a:schemeClr val="accent4"/>
              </a:buClr>
              <a:buSzPts val="2400"/>
              <a:buNone/>
              <a:defRPr sz="2400">
                <a:solidFill>
                  <a:schemeClr val="accent4"/>
                </a:solidFill>
              </a:defRPr>
            </a:lvl2pPr>
            <a:lvl3pPr lvl="2" rtl="0" algn="ctr">
              <a:spcBef>
                <a:spcPts val="0"/>
              </a:spcBef>
              <a:spcAft>
                <a:spcPts val="0"/>
              </a:spcAft>
              <a:buClr>
                <a:schemeClr val="accent4"/>
              </a:buClr>
              <a:buSzPts val="2400"/>
              <a:buNone/>
              <a:defRPr sz="2400">
                <a:solidFill>
                  <a:schemeClr val="accent4"/>
                </a:solidFill>
              </a:defRPr>
            </a:lvl3pPr>
            <a:lvl4pPr lvl="3" rtl="0" algn="ctr">
              <a:spcBef>
                <a:spcPts val="0"/>
              </a:spcBef>
              <a:spcAft>
                <a:spcPts val="0"/>
              </a:spcAft>
              <a:buClr>
                <a:schemeClr val="accent4"/>
              </a:buClr>
              <a:buSzPts val="2400"/>
              <a:buNone/>
              <a:defRPr sz="2400">
                <a:solidFill>
                  <a:schemeClr val="accent4"/>
                </a:solidFill>
              </a:defRPr>
            </a:lvl4pPr>
            <a:lvl5pPr lvl="4" rtl="0" algn="ctr">
              <a:spcBef>
                <a:spcPts val="0"/>
              </a:spcBef>
              <a:spcAft>
                <a:spcPts val="0"/>
              </a:spcAft>
              <a:buClr>
                <a:schemeClr val="accent4"/>
              </a:buClr>
              <a:buSzPts val="2400"/>
              <a:buNone/>
              <a:defRPr sz="2400">
                <a:solidFill>
                  <a:schemeClr val="accent4"/>
                </a:solidFill>
              </a:defRPr>
            </a:lvl5pPr>
            <a:lvl6pPr lvl="5" rtl="0" algn="ctr">
              <a:spcBef>
                <a:spcPts val="0"/>
              </a:spcBef>
              <a:spcAft>
                <a:spcPts val="0"/>
              </a:spcAft>
              <a:buClr>
                <a:schemeClr val="accent4"/>
              </a:buClr>
              <a:buSzPts val="2400"/>
              <a:buNone/>
              <a:defRPr sz="2400">
                <a:solidFill>
                  <a:schemeClr val="accent4"/>
                </a:solidFill>
              </a:defRPr>
            </a:lvl6pPr>
            <a:lvl7pPr lvl="6" rtl="0" algn="ctr">
              <a:spcBef>
                <a:spcPts val="0"/>
              </a:spcBef>
              <a:spcAft>
                <a:spcPts val="0"/>
              </a:spcAft>
              <a:buClr>
                <a:schemeClr val="accent4"/>
              </a:buClr>
              <a:buSzPts val="2400"/>
              <a:buNone/>
              <a:defRPr sz="2400">
                <a:solidFill>
                  <a:schemeClr val="accent4"/>
                </a:solidFill>
              </a:defRPr>
            </a:lvl7pPr>
            <a:lvl8pPr lvl="7" rtl="0" algn="ctr">
              <a:spcBef>
                <a:spcPts val="0"/>
              </a:spcBef>
              <a:spcAft>
                <a:spcPts val="0"/>
              </a:spcAft>
              <a:buClr>
                <a:schemeClr val="accent4"/>
              </a:buClr>
              <a:buSzPts val="2400"/>
              <a:buNone/>
              <a:defRPr sz="2400">
                <a:solidFill>
                  <a:schemeClr val="accent4"/>
                </a:solidFill>
              </a:defRPr>
            </a:lvl8pPr>
            <a:lvl9pPr lvl="8" rtl="0" algn="ctr">
              <a:spcBef>
                <a:spcPts val="0"/>
              </a:spcBef>
              <a:spcAft>
                <a:spcPts val="0"/>
              </a:spcAft>
              <a:buClr>
                <a:schemeClr val="accent4"/>
              </a:buClr>
              <a:buSzPts val="2400"/>
              <a:buNone/>
              <a:defRPr sz="2400">
                <a:solidFill>
                  <a:schemeClr val="accent4"/>
                </a:solidFill>
              </a:defRPr>
            </a:lvl9pPr>
          </a:lstStyle>
          <a:p>
            <a:r>
              <a:t>xx%</a:t>
            </a:r>
          </a:p>
        </p:txBody>
      </p:sp>
      <p:sp>
        <p:nvSpPr>
          <p:cNvPr id="103" name="Google Shape;103;p13"/>
          <p:cNvSpPr txBox="1"/>
          <p:nvPr>
            <p:ph idx="18" type="subTitle"/>
          </p:nvPr>
        </p:nvSpPr>
        <p:spPr>
          <a:xfrm>
            <a:off x="3255370" y="3673675"/>
            <a:ext cx="23877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104" name="Google Shape;104;p13"/>
          <p:cNvSpPr txBox="1"/>
          <p:nvPr>
            <p:ph idx="19" type="subTitle"/>
          </p:nvPr>
        </p:nvSpPr>
        <p:spPr>
          <a:xfrm>
            <a:off x="3256575" y="3960987"/>
            <a:ext cx="23856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05" name="Google Shape;105;p13"/>
          <p:cNvSpPr txBox="1"/>
          <p:nvPr>
            <p:ph idx="20" type="subTitle"/>
          </p:nvPr>
        </p:nvSpPr>
        <p:spPr>
          <a:xfrm>
            <a:off x="5790440" y="3665250"/>
            <a:ext cx="2386800" cy="4617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1800">
                <a:latin typeface="Share Tech"/>
                <a:ea typeface="Share Tech"/>
                <a:cs typeface="Share Tech"/>
                <a:sym typeface="Share Tech"/>
              </a:defRPr>
            </a:lvl1pPr>
            <a:lvl2pPr lvl="1" rtl="0">
              <a:spcBef>
                <a:spcPts val="1200"/>
              </a:spcBef>
              <a:spcAft>
                <a:spcPts val="0"/>
              </a:spcAft>
              <a:buNone/>
              <a:defRPr b="1" sz="1800">
                <a:latin typeface="Share Tech"/>
                <a:ea typeface="Share Tech"/>
                <a:cs typeface="Share Tech"/>
                <a:sym typeface="Share Tech"/>
              </a:defRPr>
            </a:lvl2pPr>
            <a:lvl3pPr lvl="2" rtl="0">
              <a:spcBef>
                <a:spcPts val="1200"/>
              </a:spcBef>
              <a:spcAft>
                <a:spcPts val="0"/>
              </a:spcAft>
              <a:buNone/>
              <a:defRPr b="1" sz="1800">
                <a:latin typeface="Share Tech"/>
                <a:ea typeface="Share Tech"/>
                <a:cs typeface="Share Tech"/>
                <a:sym typeface="Share Tech"/>
              </a:defRPr>
            </a:lvl3pPr>
            <a:lvl4pPr lvl="3" rtl="0">
              <a:spcBef>
                <a:spcPts val="1200"/>
              </a:spcBef>
              <a:spcAft>
                <a:spcPts val="0"/>
              </a:spcAft>
              <a:buNone/>
              <a:defRPr b="1" sz="1800">
                <a:latin typeface="Share Tech"/>
                <a:ea typeface="Share Tech"/>
                <a:cs typeface="Share Tech"/>
                <a:sym typeface="Share Tech"/>
              </a:defRPr>
            </a:lvl4pPr>
            <a:lvl5pPr lvl="4" rtl="0">
              <a:spcBef>
                <a:spcPts val="1200"/>
              </a:spcBef>
              <a:spcAft>
                <a:spcPts val="0"/>
              </a:spcAft>
              <a:buNone/>
              <a:defRPr b="1" sz="1800">
                <a:latin typeface="Share Tech"/>
                <a:ea typeface="Share Tech"/>
                <a:cs typeface="Share Tech"/>
                <a:sym typeface="Share Tech"/>
              </a:defRPr>
            </a:lvl5pPr>
            <a:lvl6pPr lvl="5" rtl="0">
              <a:spcBef>
                <a:spcPts val="1200"/>
              </a:spcBef>
              <a:spcAft>
                <a:spcPts val="0"/>
              </a:spcAft>
              <a:buNone/>
              <a:defRPr b="1" sz="1800">
                <a:latin typeface="Share Tech"/>
                <a:ea typeface="Share Tech"/>
                <a:cs typeface="Share Tech"/>
                <a:sym typeface="Share Tech"/>
              </a:defRPr>
            </a:lvl6pPr>
            <a:lvl7pPr lvl="6" rtl="0">
              <a:spcBef>
                <a:spcPts val="1200"/>
              </a:spcBef>
              <a:spcAft>
                <a:spcPts val="0"/>
              </a:spcAft>
              <a:buNone/>
              <a:defRPr b="1" sz="1800">
                <a:latin typeface="Share Tech"/>
                <a:ea typeface="Share Tech"/>
                <a:cs typeface="Share Tech"/>
                <a:sym typeface="Share Tech"/>
              </a:defRPr>
            </a:lvl7pPr>
            <a:lvl8pPr lvl="7" rtl="0">
              <a:spcBef>
                <a:spcPts val="1200"/>
              </a:spcBef>
              <a:spcAft>
                <a:spcPts val="0"/>
              </a:spcAft>
              <a:buNone/>
              <a:defRPr b="1" sz="1800">
                <a:latin typeface="Share Tech"/>
                <a:ea typeface="Share Tech"/>
                <a:cs typeface="Share Tech"/>
                <a:sym typeface="Share Tech"/>
              </a:defRPr>
            </a:lvl8pPr>
            <a:lvl9pPr lvl="8" rtl="0">
              <a:spcBef>
                <a:spcPts val="1200"/>
              </a:spcBef>
              <a:spcAft>
                <a:spcPts val="1200"/>
              </a:spcAft>
              <a:buNone/>
              <a:defRPr b="1" sz="1800">
                <a:latin typeface="Share Tech"/>
                <a:ea typeface="Share Tech"/>
                <a:cs typeface="Share Tech"/>
                <a:sym typeface="Share Tech"/>
              </a:defRPr>
            </a:lvl9pPr>
          </a:lstStyle>
          <a:p/>
        </p:txBody>
      </p:sp>
      <p:sp>
        <p:nvSpPr>
          <p:cNvPr id="106" name="Google Shape;106;p13"/>
          <p:cNvSpPr txBox="1"/>
          <p:nvPr>
            <p:ph idx="21" type="subTitle"/>
          </p:nvPr>
        </p:nvSpPr>
        <p:spPr>
          <a:xfrm>
            <a:off x="5792551" y="3967463"/>
            <a:ext cx="2384700" cy="67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grpSp>
        <p:nvGrpSpPr>
          <p:cNvPr id="107" name="Google Shape;107;p13"/>
          <p:cNvGrpSpPr/>
          <p:nvPr/>
        </p:nvGrpSpPr>
        <p:grpSpPr>
          <a:xfrm flipH="1" rot="10800000">
            <a:off x="-15825" y="153044"/>
            <a:ext cx="2913450" cy="579363"/>
            <a:chOff x="267350" y="-205412"/>
            <a:chExt cx="2913450" cy="579363"/>
          </a:xfrm>
        </p:grpSpPr>
        <p:cxnSp>
          <p:nvCxnSpPr>
            <p:cNvPr id="108" name="Google Shape;108;p13"/>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09" name="Google Shape;109;p1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110" name="Google Shape;110;p13"/>
          <p:cNvGrpSpPr/>
          <p:nvPr/>
        </p:nvGrpSpPr>
        <p:grpSpPr>
          <a:xfrm flipH="1">
            <a:off x="6246375" y="4411094"/>
            <a:ext cx="2913450" cy="579363"/>
            <a:chOff x="267350" y="-205412"/>
            <a:chExt cx="2913450" cy="579363"/>
          </a:xfrm>
        </p:grpSpPr>
        <p:cxnSp>
          <p:nvCxnSpPr>
            <p:cNvPr id="111" name="Google Shape;111;p13"/>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12" name="Google Shape;112;p1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3">
    <p:spTree>
      <p:nvGrpSpPr>
        <p:cNvPr id="113" name="Shape 113"/>
        <p:cNvGrpSpPr/>
        <p:nvPr/>
      </p:nvGrpSpPr>
      <p:grpSpPr>
        <a:xfrm>
          <a:off x="0" y="0"/>
          <a:ext cx="0" cy="0"/>
          <a:chOff x="0" y="0"/>
          <a:chExt cx="0" cy="0"/>
        </a:xfrm>
      </p:grpSpPr>
      <p:sp>
        <p:nvSpPr>
          <p:cNvPr id="114" name="Google Shape;114;p14"/>
          <p:cNvSpPr/>
          <p:nvPr/>
        </p:nvSpPr>
        <p:spPr>
          <a:xfrm>
            <a:off x="4033988" y="-36449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idx="1" type="subTitle"/>
          </p:nvPr>
        </p:nvSpPr>
        <p:spPr>
          <a:xfrm>
            <a:off x="716061"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16" name="Google Shape;116;p14"/>
          <p:cNvSpPr txBox="1"/>
          <p:nvPr>
            <p:ph idx="2" type="subTitle"/>
          </p:nvPr>
        </p:nvSpPr>
        <p:spPr>
          <a:xfrm>
            <a:off x="716075"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7" name="Google Shape;117;p14"/>
          <p:cNvSpPr txBox="1"/>
          <p:nvPr>
            <p:ph idx="3" type="subTitle"/>
          </p:nvPr>
        </p:nvSpPr>
        <p:spPr>
          <a:xfrm>
            <a:off x="3439499"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18" name="Google Shape;118;p14"/>
          <p:cNvSpPr txBox="1"/>
          <p:nvPr>
            <p:ph idx="4" type="subTitle"/>
          </p:nvPr>
        </p:nvSpPr>
        <p:spPr>
          <a:xfrm>
            <a:off x="3439507"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19" name="Google Shape;119;p14"/>
          <p:cNvSpPr txBox="1"/>
          <p:nvPr>
            <p:ph idx="5" type="subTitle"/>
          </p:nvPr>
        </p:nvSpPr>
        <p:spPr>
          <a:xfrm>
            <a:off x="6162949" y="2681125"/>
            <a:ext cx="2265000" cy="356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20" name="Google Shape;120;p14"/>
          <p:cNvSpPr txBox="1"/>
          <p:nvPr>
            <p:ph idx="6" type="subTitle"/>
          </p:nvPr>
        </p:nvSpPr>
        <p:spPr>
          <a:xfrm>
            <a:off x="6162951" y="299332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21" name="Google Shape;121;p14"/>
          <p:cNvSpPr txBox="1"/>
          <p:nvPr>
            <p:ph hasCustomPrompt="1" type="title"/>
          </p:nvPr>
        </p:nvSpPr>
        <p:spPr>
          <a:xfrm>
            <a:off x="145975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2" name="Google Shape;122;p14"/>
          <p:cNvSpPr txBox="1"/>
          <p:nvPr>
            <p:ph hasCustomPrompt="1" idx="7" type="title"/>
          </p:nvPr>
        </p:nvSpPr>
        <p:spPr>
          <a:xfrm>
            <a:off x="418320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3" name="Google Shape;123;p14"/>
          <p:cNvSpPr txBox="1"/>
          <p:nvPr>
            <p:ph hasCustomPrompt="1" idx="8" type="title"/>
          </p:nvPr>
        </p:nvSpPr>
        <p:spPr>
          <a:xfrm>
            <a:off x="6906650" y="1738050"/>
            <a:ext cx="7776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24" name="Google Shape;124;p14"/>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5" name="Google Shape;125;p14"/>
          <p:cNvGrpSpPr/>
          <p:nvPr/>
        </p:nvGrpSpPr>
        <p:grpSpPr>
          <a:xfrm flipH="1" rot="10800000">
            <a:off x="-9525" y="287794"/>
            <a:ext cx="2913450" cy="579363"/>
            <a:chOff x="267350" y="-205412"/>
            <a:chExt cx="2913450" cy="579363"/>
          </a:xfrm>
        </p:grpSpPr>
        <p:cxnSp>
          <p:nvCxnSpPr>
            <p:cNvPr id="126" name="Google Shape;126;p14"/>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1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128" name="Google Shape;128;p14"/>
          <p:cNvGrpSpPr/>
          <p:nvPr/>
        </p:nvGrpSpPr>
        <p:grpSpPr>
          <a:xfrm flipH="1">
            <a:off x="6246375" y="4314419"/>
            <a:ext cx="2913450" cy="579363"/>
            <a:chOff x="267350" y="-205412"/>
            <a:chExt cx="2913450" cy="579363"/>
          </a:xfrm>
        </p:grpSpPr>
        <p:cxnSp>
          <p:nvCxnSpPr>
            <p:cNvPr id="129" name="Google Shape;129;p14"/>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1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3_1">
    <p:spTree>
      <p:nvGrpSpPr>
        <p:cNvPr id="131" name="Shape 131"/>
        <p:cNvGrpSpPr/>
        <p:nvPr/>
      </p:nvGrpSpPr>
      <p:grpSpPr>
        <a:xfrm>
          <a:off x="0" y="0"/>
          <a:ext cx="0" cy="0"/>
          <a:chOff x="0" y="0"/>
          <a:chExt cx="0" cy="0"/>
        </a:xfrm>
      </p:grpSpPr>
      <p:sp>
        <p:nvSpPr>
          <p:cNvPr id="132" name="Google Shape;132;p15"/>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ph idx="1" type="subTitle"/>
          </p:nvPr>
        </p:nvSpPr>
        <p:spPr>
          <a:xfrm>
            <a:off x="716061" y="20588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4" name="Google Shape;134;p15"/>
          <p:cNvSpPr txBox="1"/>
          <p:nvPr>
            <p:ph idx="2" type="subTitle"/>
          </p:nvPr>
        </p:nvSpPr>
        <p:spPr>
          <a:xfrm>
            <a:off x="716075" y="2418990"/>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5" name="Google Shape;135;p15"/>
          <p:cNvSpPr txBox="1"/>
          <p:nvPr>
            <p:ph idx="3" type="subTitle"/>
          </p:nvPr>
        </p:nvSpPr>
        <p:spPr>
          <a:xfrm>
            <a:off x="3439499" y="2820838"/>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6" name="Google Shape;136;p15"/>
          <p:cNvSpPr txBox="1"/>
          <p:nvPr>
            <p:ph idx="4" type="subTitle"/>
          </p:nvPr>
        </p:nvSpPr>
        <p:spPr>
          <a:xfrm>
            <a:off x="3439507" y="318101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7" name="Google Shape;137;p15"/>
          <p:cNvSpPr txBox="1"/>
          <p:nvPr>
            <p:ph idx="5" type="subTitle"/>
          </p:nvPr>
        </p:nvSpPr>
        <p:spPr>
          <a:xfrm>
            <a:off x="6162949" y="1595438"/>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38" name="Google Shape;138;p15"/>
          <p:cNvSpPr txBox="1"/>
          <p:nvPr>
            <p:ph idx="6" type="subTitle"/>
          </p:nvPr>
        </p:nvSpPr>
        <p:spPr>
          <a:xfrm>
            <a:off x="6162951" y="1955615"/>
            <a:ext cx="22650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9" name="Google Shape;139;p15"/>
          <p:cNvSpPr txBox="1"/>
          <p:nvPr>
            <p:ph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a:off x="8487620" y="18660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_1_1">
    <p:spTree>
      <p:nvGrpSpPr>
        <p:cNvPr id="141" name="Shape 141"/>
        <p:cNvGrpSpPr/>
        <p:nvPr/>
      </p:nvGrpSpPr>
      <p:grpSpPr>
        <a:xfrm>
          <a:off x="0" y="0"/>
          <a:ext cx="0" cy="0"/>
          <a:chOff x="0" y="0"/>
          <a:chExt cx="0" cy="0"/>
        </a:xfrm>
      </p:grpSpPr>
      <p:sp>
        <p:nvSpPr>
          <p:cNvPr id="142" name="Google Shape;142;p16"/>
          <p:cNvSpPr txBox="1"/>
          <p:nvPr>
            <p:ph idx="1" type="subTitle"/>
          </p:nvPr>
        </p:nvSpPr>
        <p:spPr>
          <a:xfrm>
            <a:off x="1336174" y="15342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3" name="Google Shape;143;p16"/>
          <p:cNvSpPr txBox="1"/>
          <p:nvPr>
            <p:ph idx="2" type="subTitle"/>
          </p:nvPr>
        </p:nvSpPr>
        <p:spPr>
          <a:xfrm>
            <a:off x="1336188" y="18943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4" name="Google Shape;144;p16"/>
          <p:cNvSpPr txBox="1"/>
          <p:nvPr>
            <p:ph type="title"/>
          </p:nvPr>
        </p:nvSpPr>
        <p:spPr>
          <a:xfrm>
            <a:off x="720300" y="452325"/>
            <a:ext cx="7176000" cy="615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5" name="Google Shape;145;p16"/>
          <p:cNvSpPr txBox="1"/>
          <p:nvPr>
            <p:ph idx="3" type="subTitle"/>
          </p:nvPr>
        </p:nvSpPr>
        <p:spPr>
          <a:xfrm>
            <a:off x="4693874" y="15342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6" name="Google Shape;146;p16"/>
          <p:cNvSpPr txBox="1"/>
          <p:nvPr>
            <p:ph idx="4" type="subTitle"/>
          </p:nvPr>
        </p:nvSpPr>
        <p:spPr>
          <a:xfrm>
            <a:off x="4693888" y="18943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7" name="Google Shape;147;p16"/>
          <p:cNvSpPr txBox="1"/>
          <p:nvPr>
            <p:ph idx="5" type="subTitle"/>
          </p:nvPr>
        </p:nvSpPr>
        <p:spPr>
          <a:xfrm>
            <a:off x="1977638" y="33875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48" name="Google Shape;148;p16"/>
          <p:cNvSpPr txBox="1"/>
          <p:nvPr>
            <p:ph idx="6" type="subTitle"/>
          </p:nvPr>
        </p:nvSpPr>
        <p:spPr>
          <a:xfrm>
            <a:off x="1977638" y="37476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49" name="Google Shape;149;p16"/>
          <p:cNvSpPr txBox="1"/>
          <p:nvPr>
            <p:ph idx="7" type="subTitle"/>
          </p:nvPr>
        </p:nvSpPr>
        <p:spPr>
          <a:xfrm>
            <a:off x="5335324" y="3387513"/>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spcBef>
                <a:spcPts val="0"/>
              </a:spcBef>
              <a:spcAft>
                <a:spcPts val="0"/>
              </a:spcAft>
              <a:buSzPts val="1400"/>
              <a:buFont typeface="Share Tech"/>
              <a:buNone/>
              <a:defRPr b="1">
                <a:latin typeface="Share Tech"/>
                <a:ea typeface="Share Tech"/>
                <a:cs typeface="Share Tech"/>
                <a:sym typeface="Share Tech"/>
              </a:defRPr>
            </a:lvl2pPr>
            <a:lvl3pPr lvl="2" rtl="0">
              <a:spcBef>
                <a:spcPts val="0"/>
              </a:spcBef>
              <a:spcAft>
                <a:spcPts val="0"/>
              </a:spcAft>
              <a:buSzPts val="1400"/>
              <a:buFont typeface="Share Tech"/>
              <a:buNone/>
              <a:defRPr b="1">
                <a:latin typeface="Share Tech"/>
                <a:ea typeface="Share Tech"/>
                <a:cs typeface="Share Tech"/>
                <a:sym typeface="Share Tech"/>
              </a:defRPr>
            </a:lvl3pPr>
            <a:lvl4pPr lvl="3" rtl="0">
              <a:spcBef>
                <a:spcPts val="0"/>
              </a:spcBef>
              <a:spcAft>
                <a:spcPts val="0"/>
              </a:spcAft>
              <a:buSzPts val="1400"/>
              <a:buFont typeface="Share Tech"/>
              <a:buNone/>
              <a:defRPr b="1">
                <a:latin typeface="Share Tech"/>
                <a:ea typeface="Share Tech"/>
                <a:cs typeface="Share Tech"/>
                <a:sym typeface="Share Tech"/>
              </a:defRPr>
            </a:lvl4pPr>
            <a:lvl5pPr lvl="4" rtl="0">
              <a:spcBef>
                <a:spcPts val="0"/>
              </a:spcBef>
              <a:spcAft>
                <a:spcPts val="0"/>
              </a:spcAft>
              <a:buSzPts val="1400"/>
              <a:buFont typeface="Share Tech"/>
              <a:buNone/>
              <a:defRPr b="1">
                <a:latin typeface="Share Tech"/>
                <a:ea typeface="Share Tech"/>
                <a:cs typeface="Share Tech"/>
                <a:sym typeface="Share Tech"/>
              </a:defRPr>
            </a:lvl5pPr>
            <a:lvl6pPr lvl="5" rtl="0">
              <a:spcBef>
                <a:spcPts val="0"/>
              </a:spcBef>
              <a:spcAft>
                <a:spcPts val="0"/>
              </a:spcAft>
              <a:buSzPts val="1400"/>
              <a:buFont typeface="Share Tech"/>
              <a:buNone/>
              <a:defRPr b="1">
                <a:latin typeface="Share Tech"/>
                <a:ea typeface="Share Tech"/>
                <a:cs typeface="Share Tech"/>
                <a:sym typeface="Share Tech"/>
              </a:defRPr>
            </a:lvl6pPr>
            <a:lvl7pPr lvl="6" rtl="0">
              <a:spcBef>
                <a:spcPts val="0"/>
              </a:spcBef>
              <a:spcAft>
                <a:spcPts val="0"/>
              </a:spcAft>
              <a:buSzPts val="1400"/>
              <a:buFont typeface="Share Tech"/>
              <a:buNone/>
              <a:defRPr b="1">
                <a:latin typeface="Share Tech"/>
                <a:ea typeface="Share Tech"/>
                <a:cs typeface="Share Tech"/>
                <a:sym typeface="Share Tech"/>
              </a:defRPr>
            </a:lvl7pPr>
            <a:lvl8pPr lvl="7" rtl="0">
              <a:spcBef>
                <a:spcPts val="0"/>
              </a:spcBef>
              <a:spcAft>
                <a:spcPts val="0"/>
              </a:spcAft>
              <a:buSzPts val="1400"/>
              <a:buFont typeface="Share Tech"/>
              <a:buNone/>
              <a:defRPr b="1">
                <a:latin typeface="Share Tech"/>
                <a:ea typeface="Share Tech"/>
                <a:cs typeface="Share Tech"/>
                <a:sym typeface="Share Tech"/>
              </a:defRPr>
            </a:lvl8pPr>
            <a:lvl9pPr lvl="8" rtl="0">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150" name="Google Shape;150;p16"/>
          <p:cNvSpPr txBox="1"/>
          <p:nvPr>
            <p:ph idx="8" type="subTitle"/>
          </p:nvPr>
        </p:nvSpPr>
        <p:spPr>
          <a:xfrm>
            <a:off x="5335338" y="374769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51" name="Google Shape;151;p16"/>
          <p:cNvSpPr txBox="1"/>
          <p:nvPr>
            <p:ph hasCustomPrompt="1" idx="9" type="title"/>
          </p:nvPr>
        </p:nvSpPr>
        <p:spPr>
          <a:xfrm>
            <a:off x="3305300" y="121630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2" name="Google Shape;152;p16"/>
          <p:cNvSpPr txBox="1"/>
          <p:nvPr>
            <p:ph hasCustomPrompt="1" idx="13" type="title"/>
          </p:nvPr>
        </p:nvSpPr>
        <p:spPr>
          <a:xfrm>
            <a:off x="6663125" y="121630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3" name="Google Shape;153;p16"/>
          <p:cNvSpPr txBox="1"/>
          <p:nvPr>
            <p:ph hasCustomPrompt="1" idx="14" type="title"/>
          </p:nvPr>
        </p:nvSpPr>
        <p:spPr>
          <a:xfrm>
            <a:off x="3946896" y="306965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4" name="Google Shape;154;p16"/>
          <p:cNvSpPr txBox="1"/>
          <p:nvPr>
            <p:ph hasCustomPrompt="1" idx="15" type="title"/>
          </p:nvPr>
        </p:nvSpPr>
        <p:spPr>
          <a:xfrm>
            <a:off x="7304563" y="3069650"/>
            <a:ext cx="527100" cy="48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155" name="Google Shape;155;p16"/>
          <p:cNvSpPr/>
          <p:nvPr/>
        </p:nvSpPr>
        <p:spPr>
          <a:xfrm>
            <a:off x="122081" y="3141950"/>
            <a:ext cx="4063800" cy="4063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4958119" y="-2062250"/>
            <a:ext cx="4063800" cy="40638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6"/>
          <p:cNvGrpSpPr/>
          <p:nvPr/>
        </p:nvGrpSpPr>
        <p:grpSpPr>
          <a:xfrm rot="5400000">
            <a:off x="81690" y="3985075"/>
            <a:ext cx="987245" cy="256500"/>
            <a:chOff x="713275" y="4065425"/>
            <a:chExt cx="987245" cy="256500"/>
          </a:xfrm>
        </p:grpSpPr>
        <p:sp>
          <p:nvSpPr>
            <p:cNvPr id="158" name="Google Shape;158;p1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6"/>
          <p:cNvGrpSpPr/>
          <p:nvPr/>
        </p:nvGrpSpPr>
        <p:grpSpPr>
          <a:xfrm rot="5400000">
            <a:off x="8075065" y="904750"/>
            <a:ext cx="987245" cy="256500"/>
            <a:chOff x="713275" y="4065425"/>
            <a:chExt cx="987245" cy="256500"/>
          </a:xfrm>
        </p:grpSpPr>
        <p:sp>
          <p:nvSpPr>
            <p:cNvPr id="162" name="Google Shape;162;p1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5">
    <p:spTree>
      <p:nvGrpSpPr>
        <p:cNvPr id="165" name="Shape 165"/>
        <p:cNvGrpSpPr/>
        <p:nvPr/>
      </p:nvGrpSpPr>
      <p:grpSpPr>
        <a:xfrm>
          <a:off x="0" y="0"/>
          <a:ext cx="0" cy="0"/>
          <a:chOff x="0" y="0"/>
          <a:chExt cx="0" cy="0"/>
        </a:xfrm>
      </p:grpSpPr>
      <p:sp>
        <p:nvSpPr>
          <p:cNvPr id="166" name="Google Shape;166;p17"/>
          <p:cNvSpPr/>
          <p:nvPr/>
        </p:nvSpPr>
        <p:spPr>
          <a:xfrm>
            <a:off x="1712850" y="-33808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a:off x="1712850" y="3078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ph type="title"/>
          </p:nvPr>
        </p:nvSpPr>
        <p:spPr>
          <a:xfrm>
            <a:off x="713400" y="445025"/>
            <a:ext cx="7717200" cy="615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9" name="Google Shape;169;p17"/>
          <p:cNvSpPr txBox="1"/>
          <p:nvPr>
            <p:ph idx="1" type="subTitle"/>
          </p:nvPr>
        </p:nvSpPr>
        <p:spPr>
          <a:xfrm>
            <a:off x="720300" y="1885125"/>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0" name="Google Shape;170;p17"/>
          <p:cNvSpPr txBox="1"/>
          <p:nvPr>
            <p:ph idx="2" type="subTitle"/>
          </p:nvPr>
        </p:nvSpPr>
        <p:spPr>
          <a:xfrm>
            <a:off x="720300" y="2183975"/>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1" name="Google Shape;171;p17"/>
          <p:cNvSpPr txBox="1"/>
          <p:nvPr>
            <p:ph idx="3" type="subTitle"/>
          </p:nvPr>
        </p:nvSpPr>
        <p:spPr>
          <a:xfrm>
            <a:off x="3255370" y="1885150"/>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2" name="Google Shape;172;p17"/>
          <p:cNvSpPr txBox="1"/>
          <p:nvPr>
            <p:ph idx="4" type="subTitle"/>
          </p:nvPr>
        </p:nvSpPr>
        <p:spPr>
          <a:xfrm>
            <a:off x="3257550" y="2183975"/>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3" name="Google Shape;173;p17"/>
          <p:cNvSpPr txBox="1"/>
          <p:nvPr>
            <p:ph idx="5" type="subTitle"/>
          </p:nvPr>
        </p:nvSpPr>
        <p:spPr>
          <a:xfrm>
            <a:off x="5790440" y="1875725"/>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4" name="Google Shape;174;p17"/>
          <p:cNvSpPr txBox="1"/>
          <p:nvPr>
            <p:ph idx="6" type="subTitle"/>
          </p:nvPr>
        </p:nvSpPr>
        <p:spPr>
          <a:xfrm>
            <a:off x="5792551" y="2190450"/>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5" name="Google Shape;175;p17"/>
          <p:cNvSpPr txBox="1"/>
          <p:nvPr>
            <p:ph idx="7" type="subTitle"/>
          </p:nvPr>
        </p:nvSpPr>
        <p:spPr>
          <a:xfrm>
            <a:off x="721421" y="3664251"/>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6" name="Google Shape;176;p17"/>
          <p:cNvSpPr txBox="1"/>
          <p:nvPr>
            <p:ph idx="8" type="subTitle"/>
          </p:nvPr>
        </p:nvSpPr>
        <p:spPr>
          <a:xfrm>
            <a:off x="721422" y="3978978"/>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7" name="Google Shape;177;p17"/>
          <p:cNvSpPr txBox="1"/>
          <p:nvPr>
            <p:ph idx="9" type="subTitle"/>
          </p:nvPr>
        </p:nvSpPr>
        <p:spPr>
          <a:xfrm>
            <a:off x="3255370" y="3673675"/>
            <a:ext cx="23877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78" name="Google Shape;178;p17"/>
          <p:cNvSpPr txBox="1"/>
          <p:nvPr>
            <p:ph idx="13" type="subTitle"/>
          </p:nvPr>
        </p:nvSpPr>
        <p:spPr>
          <a:xfrm>
            <a:off x="3256575" y="3972499"/>
            <a:ext cx="23856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
        <p:nvSpPr>
          <p:cNvPr id="179" name="Google Shape;179;p17"/>
          <p:cNvSpPr txBox="1"/>
          <p:nvPr>
            <p:ph idx="14" type="subTitle"/>
          </p:nvPr>
        </p:nvSpPr>
        <p:spPr>
          <a:xfrm>
            <a:off x="5790440" y="3665250"/>
            <a:ext cx="23868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180" name="Google Shape;180;p17"/>
          <p:cNvSpPr txBox="1"/>
          <p:nvPr>
            <p:ph idx="15" type="subTitle"/>
          </p:nvPr>
        </p:nvSpPr>
        <p:spPr>
          <a:xfrm>
            <a:off x="5792551" y="3978975"/>
            <a:ext cx="2384700" cy="6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200"/>
              </a:spcBef>
              <a:spcAft>
                <a:spcPts val="0"/>
              </a:spcAft>
              <a:buNone/>
              <a:defRPr b="1" sz="1600"/>
            </a:lvl2pPr>
            <a:lvl3pPr lvl="2" rtl="0" algn="ctr">
              <a:lnSpc>
                <a:spcPct val="100000"/>
              </a:lnSpc>
              <a:spcBef>
                <a:spcPts val="1200"/>
              </a:spcBef>
              <a:spcAft>
                <a:spcPts val="0"/>
              </a:spcAft>
              <a:buNone/>
              <a:defRPr b="1" sz="1600"/>
            </a:lvl3pPr>
            <a:lvl4pPr lvl="3" rtl="0" algn="ctr">
              <a:lnSpc>
                <a:spcPct val="100000"/>
              </a:lnSpc>
              <a:spcBef>
                <a:spcPts val="1200"/>
              </a:spcBef>
              <a:spcAft>
                <a:spcPts val="0"/>
              </a:spcAft>
              <a:buNone/>
              <a:defRPr b="1" sz="1600"/>
            </a:lvl4pPr>
            <a:lvl5pPr lvl="4" rtl="0" algn="ctr">
              <a:lnSpc>
                <a:spcPct val="100000"/>
              </a:lnSpc>
              <a:spcBef>
                <a:spcPts val="1200"/>
              </a:spcBef>
              <a:spcAft>
                <a:spcPts val="0"/>
              </a:spcAft>
              <a:buNone/>
              <a:defRPr b="1" sz="1600"/>
            </a:lvl5pPr>
            <a:lvl6pPr lvl="5" rtl="0" algn="ctr">
              <a:lnSpc>
                <a:spcPct val="100000"/>
              </a:lnSpc>
              <a:spcBef>
                <a:spcPts val="1200"/>
              </a:spcBef>
              <a:spcAft>
                <a:spcPts val="0"/>
              </a:spcAft>
              <a:buNone/>
              <a:defRPr b="1" sz="1600"/>
            </a:lvl6pPr>
            <a:lvl7pPr lvl="6" rtl="0" algn="ctr">
              <a:lnSpc>
                <a:spcPct val="100000"/>
              </a:lnSpc>
              <a:spcBef>
                <a:spcPts val="1200"/>
              </a:spcBef>
              <a:spcAft>
                <a:spcPts val="0"/>
              </a:spcAft>
              <a:buNone/>
              <a:defRPr b="1" sz="1600"/>
            </a:lvl7pPr>
            <a:lvl8pPr lvl="7" rtl="0" algn="ctr">
              <a:lnSpc>
                <a:spcPct val="100000"/>
              </a:lnSpc>
              <a:spcBef>
                <a:spcPts val="1200"/>
              </a:spcBef>
              <a:spcAft>
                <a:spcPts val="0"/>
              </a:spcAft>
              <a:buNone/>
              <a:defRPr b="1" sz="1600"/>
            </a:lvl8pPr>
            <a:lvl9pPr lvl="8" rtl="0" algn="ctr">
              <a:lnSpc>
                <a:spcPct val="100000"/>
              </a:lnSpc>
              <a:spcBef>
                <a:spcPts val="1200"/>
              </a:spcBef>
              <a:spcAft>
                <a:spcPts val="1200"/>
              </a:spcAft>
              <a:buNone/>
              <a:defRPr b="1"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4">
    <p:spTree>
      <p:nvGrpSpPr>
        <p:cNvPr id="181" name="Shape 181"/>
        <p:cNvGrpSpPr/>
        <p:nvPr/>
      </p:nvGrpSpPr>
      <p:grpSpPr>
        <a:xfrm>
          <a:off x="0" y="0"/>
          <a:ext cx="0" cy="0"/>
          <a:chOff x="0" y="0"/>
          <a:chExt cx="0" cy="0"/>
        </a:xfrm>
      </p:grpSpPr>
      <p:sp>
        <p:nvSpPr>
          <p:cNvPr id="182" name="Google Shape;182;p18"/>
          <p:cNvSpPr/>
          <p:nvPr/>
        </p:nvSpPr>
        <p:spPr>
          <a:xfrm>
            <a:off x="-1035875" y="3858700"/>
            <a:ext cx="2207400" cy="22074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3863825" y="3564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txBox="1"/>
          <p:nvPr>
            <p:ph type="title"/>
          </p:nvPr>
        </p:nvSpPr>
        <p:spPr>
          <a:xfrm>
            <a:off x="715500" y="2354100"/>
            <a:ext cx="40395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18"/>
          <p:cNvSpPr txBox="1"/>
          <p:nvPr>
            <p:ph idx="1" type="subTitle"/>
          </p:nvPr>
        </p:nvSpPr>
        <p:spPr>
          <a:xfrm>
            <a:off x="713400" y="3188100"/>
            <a:ext cx="4041600" cy="141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
        <p:nvSpPr>
          <p:cNvPr id="186" name="Google Shape;186;p18"/>
          <p:cNvSpPr/>
          <p:nvPr/>
        </p:nvSpPr>
        <p:spPr>
          <a:xfrm>
            <a:off x="8488569" y="3741700"/>
            <a:ext cx="445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_1">
    <p:spTree>
      <p:nvGrpSpPr>
        <p:cNvPr id="187" name="Shape 187"/>
        <p:cNvGrpSpPr/>
        <p:nvPr/>
      </p:nvGrpSpPr>
      <p:grpSpPr>
        <a:xfrm>
          <a:off x="0" y="0"/>
          <a:ext cx="0" cy="0"/>
          <a:chOff x="0" y="0"/>
          <a:chExt cx="0" cy="0"/>
        </a:xfrm>
      </p:grpSpPr>
      <p:sp>
        <p:nvSpPr>
          <p:cNvPr id="188" name="Google Shape;188;p19"/>
          <p:cNvSpPr/>
          <p:nvPr/>
        </p:nvSpPr>
        <p:spPr>
          <a:xfrm>
            <a:off x="3577350" y="510150"/>
            <a:ext cx="2976600" cy="2976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2430600" y="2102850"/>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ph type="title"/>
          </p:nvPr>
        </p:nvSpPr>
        <p:spPr>
          <a:xfrm>
            <a:off x="714475" y="706900"/>
            <a:ext cx="26943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19"/>
          <p:cNvSpPr txBox="1"/>
          <p:nvPr>
            <p:ph idx="1" type="subTitle"/>
          </p:nvPr>
        </p:nvSpPr>
        <p:spPr>
          <a:xfrm>
            <a:off x="713400" y="1751013"/>
            <a:ext cx="26943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dk2"/>
                </a:solidFill>
              </a:defRPr>
            </a:lvl1pPr>
            <a:lvl2pPr lvl="1" rtl="0">
              <a:lnSpc>
                <a:spcPct val="100000"/>
              </a:lnSpc>
              <a:spcBef>
                <a:spcPts val="1200"/>
              </a:spcBef>
              <a:spcAft>
                <a:spcPts val="0"/>
              </a:spcAft>
              <a:buNone/>
              <a:defRPr b="1" sz="1600">
                <a:solidFill>
                  <a:schemeClr val="dk2"/>
                </a:solidFill>
              </a:defRPr>
            </a:lvl2pPr>
            <a:lvl3pPr lvl="2" rtl="0">
              <a:lnSpc>
                <a:spcPct val="100000"/>
              </a:lnSpc>
              <a:spcBef>
                <a:spcPts val="1200"/>
              </a:spcBef>
              <a:spcAft>
                <a:spcPts val="0"/>
              </a:spcAft>
              <a:buNone/>
              <a:defRPr b="1" sz="1600">
                <a:solidFill>
                  <a:schemeClr val="dk2"/>
                </a:solidFill>
              </a:defRPr>
            </a:lvl3pPr>
            <a:lvl4pPr lvl="3" rtl="0">
              <a:lnSpc>
                <a:spcPct val="100000"/>
              </a:lnSpc>
              <a:spcBef>
                <a:spcPts val="1200"/>
              </a:spcBef>
              <a:spcAft>
                <a:spcPts val="0"/>
              </a:spcAft>
              <a:buNone/>
              <a:defRPr b="1" sz="1600">
                <a:solidFill>
                  <a:schemeClr val="dk2"/>
                </a:solidFill>
              </a:defRPr>
            </a:lvl4pPr>
            <a:lvl5pPr lvl="4" rtl="0">
              <a:lnSpc>
                <a:spcPct val="100000"/>
              </a:lnSpc>
              <a:spcBef>
                <a:spcPts val="1200"/>
              </a:spcBef>
              <a:spcAft>
                <a:spcPts val="0"/>
              </a:spcAft>
              <a:buNone/>
              <a:defRPr b="1" sz="1600">
                <a:solidFill>
                  <a:schemeClr val="dk2"/>
                </a:solidFill>
              </a:defRPr>
            </a:lvl5pPr>
            <a:lvl6pPr lvl="5" rtl="0">
              <a:lnSpc>
                <a:spcPct val="100000"/>
              </a:lnSpc>
              <a:spcBef>
                <a:spcPts val="1200"/>
              </a:spcBef>
              <a:spcAft>
                <a:spcPts val="0"/>
              </a:spcAft>
              <a:buNone/>
              <a:defRPr b="1" sz="1600">
                <a:solidFill>
                  <a:schemeClr val="dk2"/>
                </a:solidFill>
              </a:defRPr>
            </a:lvl6pPr>
            <a:lvl7pPr lvl="6" rtl="0">
              <a:lnSpc>
                <a:spcPct val="100000"/>
              </a:lnSpc>
              <a:spcBef>
                <a:spcPts val="1200"/>
              </a:spcBef>
              <a:spcAft>
                <a:spcPts val="0"/>
              </a:spcAft>
              <a:buNone/>
              <a:defRPr b="1" sz="1600">
                <a:solidFill>
                  <a:schemeClr val="dk2"/>
                </a:solidFill>
              </a:defRPr>
            </a:lvl7pPr>
            <a:lvl8pPr lvl="7" rtl="0">
              <a:lnSpc>
                <a:spcPct val="100000"/>
              </a:lnSpc>
              <a:spcBef>
                <a:spcPts val="1200"/>
              </a:spcBef>
              <a:spcAft>
                <a:spcPts val="0"/>
              </a:spcAft>
              <a:buNone/>
              <a:defRPr b="1" sz="1600">
                <a:solidFill>
                  <a:schemeClr val="dk2"/>
                </a:solidFill>
              </a:defRPr>
            </a:lvl8pPr>
            <a:lvl9pPr lvl="8" rtl="0">
              <a:lnSpc>
                <a:spcPct val="100000"/>
              </a:lnSpc>
              <a:spcBef>
                <a:spcPts val="1200"/>
              </a:spcBef>
              <a:spcAft>
                <a:spcPts val="1200"/>
              </a:spcAft>
              <a:buNone/>
              <a:defRPr b="1" sz="1600">
                <a:solidFill>
                  <a:schemeClr val="dk2"/>
                </a:solidFill>
              </a:defRPr>
            </a:lvl9pPr>
          </a:lstStyle>
          <a:p/>
        </p:txBody>
      </p:sp>
      <p:sp>
        <p:nvSpPr>
          <p:cNvPr id="192" name="Google Shape;192;p19"/>
          <p:cNvSpPr/>
          <p:nvPr/>
        </p:nvSpPr>
        <p:spPr>
          <a:xfrm>
            <a:off x="7350000" y="-1199175"/>
            <a:ext cx="3242100" cy="3242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_1_1">
    <p:spTree>
      <p:nvGrpSpPr>
        <p:cNvPr id="193" name="Shape 193"/>
        <p:cNvGrpSpPr/>
        <p:nvPr/>
      </p:nvGrpSpPr>
      <p:grpSpPr>
        <a:xfrm>
          <a:off x="0" y="0"/>
          <a:ext cx="0" cy="0"/>
          <a:chOff x="0" y="0"/>
          <a:chExt cx="0" cy="0"/>
        </a:xfrm>
      </p:grpSpPr>
      <p:sp>
        <p:nvSpPr>
          <p:cNvPr id="194" name="Google Shape;194;p20"/>
          <p:cNvSpPr/>
          <p:nvPr/>
        </p:nvSpPr>
        <p:spPr>
          <a:xfrm>
            <a:off x="2467950" y="1403350"/>
            <a:ext cx="3605100" cy="36051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6004575" y="-9531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txBox="1"/>
          <p:nvPr>
            <p:ph type="title"/>
          </p:nvPr>
        </p:nvSpPr>
        <p:spPr>
          <a:xfrm>
            <a:off x="5727450" y="2469075"/>
            <a:ext cx="2694300" cy="615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20"/>
          <p:cNvSpPr txBox="1"/>
          <p:nvPr>
            <p:ph idx="1" type="subTitle"/>
          </p:nvPr>
        </p:nvSpPr>
        <p:spPr>
          <a:xfrm>
            <a:off x="5727451" y="3513212"/>
            <a:ext cx="2694300" cy="92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600"/>
            </a:lvl1pPr>
            <a:lvl2pPr lvl="1" rtl="0" algn="r">
              <a:lnSpc>
                <a:spcPct val="100000"/>
              </a:lnSpc>
              <a:spcBef>
                <a:spcPts val="1200"/>
              </a:spcBef>
              <a:spcAft>
                <a:spcPts val="0"/>
              </a:spcAft>
              <a:buNone/>
              <a:defRPr b="1" sz="1600"/>
            </a:lvl2pPr>
            <a:lvl3pPr lvl="2" rtl="0" algn="r">
              <a:lnSpc>
                <a:spcPct val="100000"/>
              </a:lnSpc>
              <a:spcBef>
                <a:spcPts val="1200"/>
              </a:spcBef>
              <a:spcAft>
                <a:spcPts val="0"/>
              </a:spcAft>
              <a:buNone/>
              <a:defRPr b="1" sz="1600"/>
            </a:lvl3pPr>
            <a:lvl4pPr lvl="3" rtl="0" algn="r">
              <a:lnSpc>
                <a:spcPct val="100000"/>
              </a:lnSpc>
              <a:spcBef>
                <a:spcPts val="1200"/>
              </a:spcBef>
              <a:spcAft>
                <a:spcPts val="0"/>
              </a:spcAft>
              <a:buNone/>
              <a:defRPr b="1" sz="1600"/>
            </a:lvl4pPr>
            <a:lvl5pPr lvl="4" rtl="0" algn="r">
              <a:lnSpc>
                <a:spcPct val="100000"/>
              </a:lnSpc>
              <a:spcBef>
                <a:spcPts val="1200"/>
              </a:spcBef>
              <a:spcAft>
                <a:spcPts val="0"/>
              </a:spcAft>
              <a:buNone/>
              <a:defRPr b="1" sz="1600"/>
            </a:lvl5pPr>
            <a:lvl6pPr lvl="5" rtl="0" algn="r">
              <a:lnSpc>
                <a:spcPct val="100000"/>
              </a:lnSpc>
              <a:spcBef>
                <a:spcPts val="1200"/>
              </a:spcBef>
              <a:spcAft>
                <a:spcPts val="0"/>
              </a:spcAft>
              <a:buNone/>
              <a:defRPr b="1" sz="1600"/>
            </a:lvl6pPr>
            <a:lvl7pPr lvl="6" rtl="0" algn="r">
              <a:lnSpc>
                <a:spcPct val="100000"/>
              </a:lnSpc>
              <a:spcBef>
                <a:spcPts val="1200"/>
              </a:spcBef>
              <a:spcAft>
                <a:spcPts val="0"/>
              </a:spcAft>
              <a:buNone/>
              <a:defRPr b="1" sz="1600"/>
            </a:lvl7pPr>
            <a:lvl8pPr lvl="7" rtl="0" algn="r">
              <a:lnSpc>
                <a:spcPct val="100000"/>
              </a:lnSpc>
              <a:spcBef>
                <a:spcPts val="1200"/>
              </a:spcBef>
              <a:spcAft>
                <a:spcPts val="0"/>
              </a:spcAft>
              <a:buNone/>
              <a:defRPr b="1" sz="1600"/>
            </a:lvl8pPr>
            <a:lvl9pPr lvl="8" rtl="0" algn="r">
              <a:lnSpc>
                <a:spcPct val="100000"/>
              </a:lnSpc>
              <a:spcBef>
                <a:spcPts val="1200"/>
              </a:spcBef>
              <a:spcAft>
                <a:spcPts val="1200"/>
              </a:spcAft>
              <a:buNone/>
              <a:defRPr b="1"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542450" y="3501600"/>
            <a:ext cx="3161100" cy="31611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hasCustomPrompt="1" type="title"/>
          </p:nvPr>
        </p:nvSpPr>
        <p:spPr>
          <a:xfrm>
            <a:off x="1234935" y="1602638"/>
            <a:ext cx="1234500" cy="110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6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6" name="Google Shape;16;p3"/>
          <p:cNvSpPr txBox="1"/>
          <p:nvPr>
            <p:ph idx="1" type="subTitle"/>
          </p:nvPr>
        </p:nvSpPr>
        <p:spPr>
          <a:xfrm>
            <a:off x="713401" y="3936588"/>
            <a:ext cx="2420100" cy="66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b="1" sz="1600"/>
            </a:lvl2pPr>
            <a:lvl3pPr lvl="2" rtl="0">
              <a:lnSpc>
                <a:spcPct val="100000"/>
              </a:lnSpc>
              <a:spcBef>
                <a:spcPts val="0"/>
              </a:spcBef>
              <a:spcAft>
                <a:spcPts val="0"/>
              </a:spcAft>
              <a:buNone/>
              <a:defRPr b="1" sz="1600"/>
            </a:lvl3pPr>
            <a:lvl4pPr lvl="3" rtl="0">
              <a:lnSpc>
                <a:spcPct val="100000"/>
              </a:lnSpc>
              <a:spcBef>
                <a:spcPts val="0"/>
              </a:spcBef>
              <a:spcAft>
                <a:spcPts val="0"/>
              </a:spcAft>
              <a:buNone/>
              <a:defRPr b="1" sz="1600"/>
            </a:lvl4pPr>
            <a:lvl5pPr lvl="4" rtl="0">
              <a:lnSpc>
                <a:spcPct val="100000"/>
              </a:lnSpc>
              <a:spcBef>
                <a:spcPts val="0"/>
              </a:spcBef>
              <a:spcAft>
                <a:spcPts val="0"/>
              </a:spcAft>
              <a:buNone/>
              <a:defRPr b="1" sz="1600"/>
            </a:lvl5pPr>
            <a:lvl6pPr lvl="5" rtl="0">
              <a:lnSpc>
                <a:spcPct val="100000"/>
              </a:lnSpc>
              <a:spcBef>
                <a:spcPts val="0"/>
              </a:spcBef>
              <a:spcAft>
                <a:spcPts val="0"/>
              </a:spcAft>
              <a:buNone/>
              <a:defRPr b="1" sz="1600"/>
            </a:lvl6pPr>
            <a:lvl7pPr lvl="6" rtl="0">
              <a:lnSpc>
                <a:spcPct val="100000"/>
              </a:lnSpc>
              <a:spcBef>
                <a:spcPts val="0"/>
              </a:spcBef>
              <a:spcAft>
                <a:spcPts val="0"/>
              </a:spcAft>
              <a:buNone/>
              <a:defRPr b="1" sz="1600"/>
            </a:lvl7pPr>
            <a:lvl8pPr lvl="7" rtl="0">
              <a:lnSpc>
                <a:spcPct val="100000"/>
              </a:lnSpc>
              <a:spcBef>
                <a:spcPts val="0"/>
              </a:spcBef>
              <a:spcAft>
                <a:spcPts val="0"/>
              </a:spcAft>
              <a:buNone/>
              <a:defRPr b="1" sz="1600"/>
            </a:lvl8pPr>
            <a:lvl9pPr lvl="8" rtl="0">
              <a:lnSpc>
                <a:spcPct val="100000"/>
              </a:lnSpc>
              <a:spcBef>
                <a:spcPts val="0"/>
              </a:spcBef>
              <a:spcAft>
                <a:spcPts val="0"/>
              </a:spcAft>
              <a:buNone/>
              <a:defRPr b="1" sz="1600"/>
            </a:lvl9pPr>
          </a:lstStyle>
          <a:p/>
        </p:txBody>
      </p:sp>
      <p:sp>
        <p:nvSpPr>
          <p:cNvPr id="17" name="Google Shape;17;p3"/>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8" name="Google Shape;18;p3"/>
          <p:cNvGrpSpPr/>
          <p:nvPr/>
        </p:nvGrpSpPr>
        <p:grpSpPr>
          <a:xfrm>
            <a:off x="476375" y="464863"/>
            <a:ext cx="987245" cy="256500"/>
            <a:chOff x="713275" y="4065425"/>
            <a:chExt cx="987245" cy="256500"/>
          </a:xfrm>
        </p:grpSpPr>
        <p:sp>
          <p:nvSpPr>
            <p:cNvPr id="19" name="Google Shape;19;p3"/>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4_1_1_1">
    <p:spTree>
      <p:nvGrpSpPr>
        <p:cNvPr id="198" name="Shape 198"/>
        <p:cNvGrpSpPr/>
        <p:nvPr/>
      </p:nvGrpSpPr>
      <p:grpSpPr>
        <a:xfrm>
          <a:off x="0" y="0"/>
          <a:ext cx="0" cy="0"/>
          <a:chOff x="0" y="0"/>
          <a:chExt cx="0" cy="0"/>
        </a:xfrm>
      </p:grpSpPr>
      <p:sp>
        <p:nvSpPr>
          <p:cNvPr id="199" name="Google Shape;199;p21"/>
          <p:cNvSpPr/>
          <p:nvPr/>
        </p:nvSpPr>
        <p:spPr>
          <a:xfrm>
            <a:off x="-1461700" y="-1217787"/>
            <a:ext cx="3337200" cy="333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5914475" y="-2874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ph type="title"/>
          </p:nvPr>
        </p:nvSpPr>
        <p:spPr>
          <a:xfrm>
            <a:off x="713400" y="1371300"/>
            <a:ext cx="2798700" cy="1477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21"/>
          <p:cNvSpPr txBox="1"/>
          <p:nvPr>
            <p:ph idx="1" type="subTitle"/>
          </p:nvPr>
        </p:nvSpPr>
        <p:spPr>
          <a:xfrm>
            <a:off x="713401" y="2848805"/>
            <a:ext cx="27987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4_1_1_1_1">
    <p:spTree>
      <p:nvGrpSpPr>
        <p:cNvPr id="203" name="Shape 203"/>
        <p:cNvGrpSpPr/>
        <p:nvPr/>
      </p:nvGrpSpPr>
      <p:grpSpPr>
        <a:xfrm>
          <a:off x="0" y="0"/>
          <a:ext cx="0" cy="0"/>
          <a:chOff x="0" y="0"/>
          <a:chExt cx="0" cy="0"/>
        </a:xfrm>
      </p:grpSpPr>
      <p:sp>
        <p:nvSpPr>
          <p:cNvPr id="204" name="Google Shape;204;p22"/>
          <p:cNvSpPr/>
          <p:nvPr/>
        </p:nvSpPr>
        <p:spPr>
          <a:xfrm>
            <a:off x="-1505500" y="-21275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p:nvPr/>
        </p:nvSpPr>
        <p:spPr>
          <a:xfrm>
            <a:off x="6867525" y="3073025"/>
            <a:ext cx="4267200" cy="426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2"/>
          <p:cNvSpPr txBox="1"/>
          <p:nvPr>
            <p:ph type="title"/>
          </p:nvPr>
        </p:nvSpPr>
        <p:spPr>
          <a:xfrm>
            <a:off x="713400" y="1679100"/>
            <a:ext cx="3153600" cy="61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7" name="Google Shape;207;p22"/>
          <p:cNvSpPr txBox="1"/>
          <p:nvPr>
            <p:ph idx="1" type="subTitle"/>
          </p:nvPr>
        </p:nvSpPr>
        <p:spPr>
          <a:xfrm>
            <a:off x="713401" y="2294701"/>
            <a:ext cx="3153600" cy="116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4_1_1_1_1_1">
    <p:spTree>
      <p:nvGrpSpPr>
        <p:cNvPr id="208" name="Shape 208"/>
        <p:cNvGrpSpPr/>
        <p:nvPr/>
      </p:nvGrpSpPr>
      <p:grpSpPr>
        <a:xfrm>
          <a:off x="0" y="0"/>
          <a:ext cx="0" cy="0"/>
          <a:chOff x="0" y="0"/>
          <a:chExt cx="0" cy="0"/>
        </a:xfrm>
      </p:grpSpPr>
      <p:sp>
        <p:nvSpPr>
          <p:cNvPr id="209" name="Google Shape;209;p23"/>
          <p:cNvSpPr/>
          <p:nvPr/>
        </p:nvSpPr>
        <p:spPr>
          <a:xfrm>
            <a:off x="-986975" y="-1377662"/>
            <a:ext cx="2964900" cy="29649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23"/>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600"/>
            </a:lvl1pPr>
            <a:lvl2pPr indent="-304800" lvl="1" marL="914400" rtl="0">
              <a:spcBef>
                <a:spcPts val="0"/>
              </a:spcBef>
              <a:spcAft>
                <a:spcPts val="0"/>
              </a:spcAft>
              <a:buClr>
                <a:srgbClr val="434343"/>
              </a:buClr>
              <a:buSzPts val="1200"/>
              <a:buFont typeface="Roboto Condensed Light"/>
              <a:buChar char="○"/>
              <a:defRPr/>
            </a:lvl2pPr>
            <a:lvl3pPr indent="-304800" lvl="2" marL="1371600" rtl="0">
              <a:spcBef>
                <a:spcPts val="0"/>
              </a:spcBef>
              <a:spcAft>
                <a:spcPts val="0"/>
              </a:spcAft>
              <a:buClr>
                <a:srgbClr val="434343"/>
              </a:buClr>
              <a:buSzPts val="1200"/>
              <a:buFont typeface="Roboto Condensed Light"/>
              <a:buChar char="■"/>
              <a:defRPr/>
            </a:lvl3pPr>
            <a:lvl4pPr indent="-304800" lvl="3" marL="1828800" rtl="0">
              <a:spcBef>
                <a:spcPts val="0"/>
              </a:spcBef>
              <a:spcAft>
                <a:spcPts val="0"/>
              </a:spcAft>
              <a:buClr>
                <a:srgbClr val="434343"/>
              </a:buClr>
              <a:buSzPts val="1200"/>
              <a:buFont typeface="Roboto Condensed Light"/>
              <a:buChar char="●"/>
              <a:defRPr/>
            </a:lvl4pPr>
            <a:lvl5pPr indent="-304800" lvl="4" marL="2286000" rtl="0">
              <a:spcBef>
                <a:spcPts val="0"/>
              </a:spcBef>
              <a:spcAft>
                <a:spcPts val="0"/>
              </a:spcAft>
              <a:buClr>
                <a:srgbClr val="434343"/>
              </a:buClr>
              <a:buSzPts val="1200"/>
              <a:buFont typeface="Roboto Condensed Light"/>
              <a:buChar char="○"/>
              <a:defRPr/>
            </a:lvl5pPr>
            <a:lvl6pPr indent="-304800" lvl="5" marL="2743200" rtl="0">
              <a:spcBef>
                <a:spcPts val="0"/>
              </a:spcBef>
              <a:spcAft>
                <a:spcPts val="0"/>
              </a:spcAft>
              <a:buClr>
                <a:srgbClr val="434343"/>
              </a:buClr>
              <a:buSzPts val="1200"/>
              <a:buFont typeface="Roboto Condensed Light"/>
              <a:buChar char="■"/>
              <a:defRPr/>
            </a:lvl6pPr>
            <a:lvl7pPr indent="-304800" lvl="6" marL="3200400" rtl="0">
              <a:spcBef>
                <a:spcPts val="0"/>
              </a:spcBef>
              <a:spcAft>
                <a:spcPts val="0"/>
              </a:spcAft>
              <a:buClr>
                <a:srgbClr val="434343"/>
              </a:buClr>
              <a:buSzPts val="1200"/>
              <a:buFont typeface="Roboto Condensed Light"/>
              <a:buChar char="●"/>
              <a:defRPr/>
            </a:lvl7pPr>
            <a:lvl8pPr indent="-304800" lvl="7" marL="3657600" rtl="0">
              <a:spcBef>
                <a:spcPts val="0"/>
              </a:spcBef>
              <a:spcAft>
                <a:spcPts val="0"/>
              </a:spcAft>
              <a:buClr>
                <a:srgbClr val="434343"/>
              </a:buClr>
              <a:buSzPts val="1200"/>
              <a:buFont typeface="Roboto Condensed Light"/>
              <a:buChar char="○"/>
              <a:defRPr/>
            </a:lvl8pPr>
            <a:lvl9pPr indent="-304800" lvl="8" marL="4114800" rtl="0">
              <a:spcBef>
                <a:spcPts val="0"/>
              </a:spcBef>
              <a:spcAft>
                <a:spcPts val="0"/>
              </a:spcAft>
              <a:buClr>
                <a:srgbClr val="434343"/>
              </a:buClr>
              <a:buSzPts val="1200"/>
              <a:buFont typeface="Roboto Condensed Light"/>
              <a:buChar char="■"/>
              <a:defRPr/>
            </a:lvl9pPr>
          </a:lstStyle>
          <a:p/>
        </p:txBody>
      </p:sp>
      <p:grpSp>
        <p:nvGrpSpPr>
          <p:cNvPr id="212" name="Google Shape;212;p23"/>
          <p:cNvGrpSpPr/>
          <p:nvPr/>
        </p:nvGrpSpPr>
        <p:grpSpPr>
          <a:xfrm>
            <a:off x="-72925" y="-72687"/>
            <a:ext cx="2689025" cy="354925"/>
            <a:chOff x="491775" y="19025"/>
            <a:chExt cx="2689025" cy="354925"/>
          </a:xfrm>
        </p:grpSpPr>
        <p:cxnSp>
          <p:nvCxnSpPr>
            <p:cNvPr id="213" name="Google Shape;213;p23"/>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14" name="Google Shape;214;p2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15" name="Google Shape;215;p23"/>
          <p:cNvGrpSpPr/>
          <p:nvPr/>
        </p:nvGrpSpPr>
        <p:grpSpPr>
          <a:xfrm rot="10800000">
            <a:off x="6527900" y="4861263"/>
            <a:ext cx="2689025" cy="354925"/>
            <a:chOff x="491775" y="19025"/>
            <a:chExt cx="2689025" cy="354925"/>
          </a:xfrm>
        </p:grpSpPr>
        <p:cxnSp>
          <p:nvCxnSpPr>
            <p:cNvPr id="216" name="Google Shape;216;p23"/>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17" name="Google Shape;217;p23"/>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
    <p:spTree>
      <p:nvGrpSpPr>
        <p:cNvPr id="218" name="Shape 218"/>
        <p:cNvGrpSpPr/>
        <p:nvPr/>
      </p:nvGrpSpPr>
      <p:grpSpPr>
        <a:xfrm>
          <a:off x="0" y="0"/>
          <a:ext cx="0" cy="0"/>
          <a:chOff x="0" y="0"/>
          <a:chExt cx="0" cy="0"/>
        </a:xfrm>
      </p:grpSpPr>
      <p:sp>
        <p:nvSpPr>
          <p:cNvPr id="219" name="Google Shape;219;p24"/>
          <p:cNvSpPr/>
          <p:nvPr/>
        </p:nvSpPr>
        <p:spPr>
          <a:xfrm>
            <a:off x="3238550" y="-21467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866500" y="3183350"/>
            <a:ext cx="4210200" cy="4210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ph type="title"/>
          </p:nvPr>
        </p:nvSpPr>
        <p:spPr>
          <a:xfrm>
            <a:off x="3238550" y="3392325"/>
            <a:ext cx="2667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800"/>
            </a:lvl1pPr>
            <a:lvl2pPr lvl="1" rtl="0" algn="ctr">
              <a:spcBef>
                <a:spcPts val="0"/>
              </a:spcBef>
              <a:spcAft>
                <a:spcPts val="0"/>
              </a:spcAft>
              <a:buNone/>
              <a:defRPr b="1" sz="1800"/>
            </a:lvl2pPr>
            <a:lvl3pPr lvl="2" rtl="0" algn="ctr">
              <a:spcBef>
                <a:spcPts val="0"/>
              </a:spcBef>
              <a:spcAft>
                <a:spcPts val="0"/>
              </a:spcAft>
              <a:buNone/>
              <a:defRPr b="1" sz="1800"/>
            </a:lvl3pPr>
            <a:lvl4pPr lvl="3" rtl="0" algn="ctr">
              <a:spcBef>
                <a:spcPts val="0"/>
              </a:spcBef>
              <a:spcAft>
                <a:spcPts val="0"/>
              </a:spcAft>
              <a:buNone/>
              <a:defRPr b="1" sz="1800"/>
            </a:lvl4pPr>
            <a:lvl5pPr lvl="4" rtl="0" algn="ctr">
              <a:spcBef>
                <a:spcPts val="0"/>
              </a:spcBef>
              <a:spcAft>
                <a:spcPts val="0"/>
              </a:spcAft>
              <a:buNone/>
              <a:defRPr b="1" sz="1800"/>
            </a:lvl5pPr>
            <a:lvl6pPr lvl="5" rtl="0" algn="ctr">
              <a:spcBef>
                <a:spcPts val="0"/>
              </a:spcBef>
              <a:spcAft>
                <a:spcPts val="0"/>
              </a:spcAft>
              <a:buNone/>
              <a:defRPr b="1" sz="1800"/>
            </a:lvl6pPr>
            <a:lvl7pPr lvl="6" rtl="0" algn="ctr">
              <a:spcBef>
                <a:spcPts val="0"/>
              </a:spcBef>
              <a:spcAft>
                <a:spcPts val="0"/>
              </a:spcAft>
              <a:buNone/>
              <a:defRPr b="1" sz="1800"/>
            </a:lvl7pPr>
            <a:lvl8pPr lvl="7" rtl="0" algn="ctr">
              <a:spcBef>
                <a:spcPts val="0"/>
              </a:spcBef>
              <a:spcAft>
                <a:spcPts val="0"/>
              </a:spcAft>
              <a:buNone/>
              <a:defRPr b="1" sz="1800"/>
            </a:lvl8pPr>
            <a:lvl9pPr lvl="8" rtl="0" algn="ctr">
              <a:spcBef>
                <a:spcPts val="0"/>
              </a:spcBef>
              <a:spcAft>
                <a:spcPts val="0"/>
              </a:spcAft>
              <a:buNone/>
              <a:defRPr b="1" sz="1800"/>
            </a:lvl9pPr>
          </a:lstStyle>
          <a:p/>
        </p:txBody>
      </p:sp>
      <p:sp>
        <p:nvSpPr>
          <p:cNvPr id="222" name="Google Shape;222;p24"/>
          <p:cNvSpPr txBox="1"/>
          <p:nvPr>
            <p:ph idx="1" type="subTitle"/>
          </p:nvPr>
        </p:nvSpPr>
        <p:spPr>
          <a:xfrm>
            <a:off x="2087250" y="1890338"/>
            <a:ext cx="4969500" cy="1293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400"/>
            </a:lvl1pPr>
            <a:lvl2pPr lvl="1" rtl="0" algn="ctr">
              <a:spcBef>
                <a:spcPts val="1200"/>
              </a:spcBef>
              <a:spcAft>
                <a:spcPts val="0"/>
              </a:spcAft>
              <a:buNone/>
              <a:defRPr b="1" sz="2400"/>
            </a:lvl2pPr>
            <a:lvl3pPr lvl="2" rtl="0" algn="ctr">
              <a:spcBef>
                <a:spcPts val="1200"/>
              </a:spcBef>
              <a:spcAft>
                <a:spcPts val="0"/>
              </a:spcAft>
              <a:buNone/>
              <a:defRPr b="1" sz="2400"/>
            </a:lvl3pPr>
            <a:lvl4pPr lvl="3" rtl="0" algn="ctr">
              <a:spcBef>
                <a:spcPts val="1200"/>
              </a:spcBef>
              <a:spcAft>
                <a:spcPts val="0"/>
              </a:spcAft>
              <a:buNone/>
              <a:defRPr b="1" sz="2400"/>
            </a:lvl4pPr>
            <a:lvl5pPr lvl="4" rtl="0" algn="ctr">
              <a:spcBef>
                <a:spcPts val="1200"/>
              </a:spcBef>
              <a:spcAft>
                <a:spcPts val="0"/>
              </a:spcAft>
              <a:buNone/>
              <a:defRPr b="1" sz="2400"/>
            </a:lvl5pPr>
            <a:lvl6pPr lvl="5" rtl="0" algn="ctr">
              <a:spcBef>
                <a:spcPts val="1200"/>
              </a:spcBef>
              <a:spcAft>
                <a:spcPts val="0"/>
              </a:spcAft>
              <a:buNone/>
              <a:defRPr b="1" sz="2400"/>
            </a:lvl6pPr>
            <a:lvl7pPr lvl="6" rtl="0" algn="ctr">
              <a:spcBef>
                <a:spcPts val="1200"/>
              </a:spcBef>
              <a:spcAft>
                <a:spcPts val="0"/>
              </a:spcAft>
              <a:buNone/>
              <a:defRPr b="1" sz="2400"/>
            </a:lvl7pPr>
            <a:lvl8pPr lvl="7" rtl="0" algn="ctr">
              <a:spcBef>
                <a:spcPts val="1200"/>
              </a:spcBef>
              <a:spcAft>
                <a:spcPts val="0"/>
              </a:spcAft>
              <a:buNone/>
              <a:defRPr b="1" sz="2400"/>
            </a:lvl8pPr>
            <a:lvl9pPr lvl="8" rtl="0" algn="ctr">
              <a:spcBef>
                <a:spcPts val="1200"/>
              </a:spcBef>
              <a:spcAft>
                <a:spcPts val="1200"/>
              </a:spcAft>
              <a:buNone/>
              <a:defRPr b="1" sz="2400"/>
            </a:lvl9pPr>
          </a:lstStyle>
          <a:p/>
        </p:txBody>
      </p:sp>
      <p:grpSp>
        <p:nvGrpSpPr>
          <p:cNvPr id="223" name="Google Shape;223;p24"/>
          <p:cNvGrpSpPr/>
          <p:nvPr/>
        </p:nvGrpSpPr>
        <p:grpSpPr>
          <a:xfrm rot="10800000">
            <a:off x="5616663" y="1088700"/>
            <a:ext cx="3559050" cy="1211775"/>
            <a:chOff x="-365050" y="-837825"/>
            <a:chExt cx="3559050" cy="1211775"/>
          </a:xfrm>
        </p:grpSpPr>
        <p:cxnSp>
          <p:nvCxnSpPr>
            <p:cNvPr id="224" name="Google Shape;224;p24"/>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225" name="Google Shape;225;p24"/>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grpSp>
        <p:nvGrpSpPr>
          <p:cNvPr id="226" name="Google Shape;226;p24"/>
          <p:cNvGrpSpPr/>
          <p:nvPr/>
        </p:nvGrpSpPr>
        <p:grpSpPr>
          <a:xfrm>
            <a:off x="-31712" y="3392325"/>
            <a:ext cx="3559050" cy="1211775"/>
            <a:chOff x="-365050" y="-837825"/>
            <a:chExt cx="3559050" cy="1211775"/>
          </a:xfrm>
        </p:grpSpPr>
        <p:cxnSp>
          <p:nvCxnSpPr>
            <p:cNvPr id="227" name="Google Shape;227;p24"/>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228" name="Google Shape;228;p24"/>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6">
    <p:spTree>
      <p:nvGrpSpPr>
        <p:cNvPr id="229" name="Shape 229"/>
        <p:cNvGrpSpPr/>
        <p:nvPr/>
      </p:nvGrpSpPr>
      <p:grpSpPr>
        <a:xfrm>
          <a:off x="0" y="0"/>
          <a:ext cx="0" cy="0"/>
          <a:chOff x="0" y="0"/>
          <a:chExt cx="0" cy="0"/>
        </a:xfrm>
      </p:grpSpPr>
      <p:sp>
        <p:nvSpPr>
          <p:cNvPr id="230" name="Google Shape;230;p25"/>
          <p:cNvSpPr/>
          <p:nvPr/>
        </p:nvSpPr>
        <p:spPr>
          <a:xfrm>
            <a:off x="1230550" y="-769700"/>
            <a:ext cx="6682800" cy="66828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txBox="1"/>
          <p:nvPr>
            <p:ph hasCustomPrompt="1" type="title"/>
          </p:nvPr>
        </p:nvSpPr>
        <p:spPr>
          <a:xfrm>
            <a:off x="4977113" y="2924625"/>
            <a:ext cx="2474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2" name="Google Shape;232;p25"/>
          <p:cNvSpPr txBox="1"/>
          <p:nvPr>
            <p:ph idx="1" type="subTitle"/>
          </p:nvPr>
        </p:nvSpPr>
        <p:spPr>
          <a:xfrm>
            <a:off x="4979010" y="3296625"/>
            <a:ext cx="24708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3" name="Google Shape;233;p25"/>
          <p:cNvSpPr txBox="1"/>
          <p:nvPr>
            <p:ph hasCustomPrompt="1" idx="2" type="title"/>
          </p:nvPr>
        </p:nvSpPr>
        <p:spPr>
          <a:xfrm>
            <a:off x="3334625" y="1181550"/>
            <a:ext cx="24786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4" name="Google Shape;234;p25"/>
          <p:cNvSpPr txBox="1"/>
          <p:nvPr>
            <p:ph idx="3" type="subTitle"/>
          </p:nvPr>
        </p:nvSpPr>
        <p:spPr>
          <a:xfrm>
            <a:off x="3337400" y="1553550"/>
            <a:ext cx="2474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5" name="Google Shape;235;p25"/>
          <p:cNvSpPr txBox="1"/>
          <p:nvPr>
            <p:ph hasCustomPrompt="1" idx="4" type="title"/>
          </p:nvPr>
        </p:nvSpPr>
        <p:spPr>
          <a:xfrm>
            <a:off x="1692163" y="2924625"/>
            <a:ext cx="24708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400">
                <a:solidFill>
                  <a:schemeClr val="dk2"/>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36" name="Google Shape;236;p25"/>
          <p:cNvSpPr txBox="1"/>
          <p:nvPr>
            <p:ph idx="5" type="subTitle"/>
          </p:nvPr>
        </p:nvSpPr>
        <p:spPr>
          <a:xfrm>
            <a:off x="1694059" y="3296625"/>
            <a:ext cx="24669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7" name="Google Shape;237;p25"/>
          <p:cNvSpPr/>
          <p:nvPr/>
        </p:nvSpPr>
        <p:spPr>
          <a:xfrm>
            <a:off x="-1457575" y="1551000"/>
            <a:ext cx="2041500" cy="2041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8560075" y="1551000"/>
            <a:ext cx="2041500" cy="2041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39" name="Shape 239"/>
        <p:cNvGrpSpPr/>
        <p:nvPr/>
      </p:nvGrpSpPr>
      <p:grpSpPr>
        <a:xfrm>
          <a:off x="0" y="0"/>
          <a:ext cx="0" cy="0"/>
          <a:chOff x="0" y="0"/>
          <a:chExt cx="0" cy="0"/>
        </a:xfrm>
      </p:grpSpPr>
      <p:sp>
        <p:nvSpPr>
          <p:cNvPr id="240" name="Google Shape;240;p26"/>
          <p:cNvSpPr/>
          <p:nvPr/>
        </p:nvSpPr>
        <p:spPr>
          <a:xfrm>
            <a:off x="1712850" y="-2554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
          <p:cNvSpPr/>
          <p:nvPr/>
        </p:nvSpPr>
        <p:spPr>
          <a:xfrm>
            <a:off x="1712925" y="31103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txBox="1"/>
          <p:nvPr>
            <p:ph type="title"/>
          </p:nvPr>
        </p:nvSpPr>
        <p:spPr>
          <a:xfrm>
            <a:off x="2362200" y="539575"/>
            <a:ext cx="4419600" cy="954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5000"/>
            </a:lvl1pPr>
            <a:lvl2pPr lvl="1" rtl="0" algn="ctr">
              <a:spcBef>
                <a:spcPts val="0"/>
              </a:spcBef>
              <a:spcAft>
                <a:spcPts val="0"/>
              </a:spcAft>
              <a:buNone/>
              <a:defRPr sz="5000"/>
            </a:lvl2pPr>
            <a:lvl3pPr lvl="2" rtl="0" algn="ctr">
              <a:spcBef>
                <a:spcPts val="0"/>
              </a:spcBef>
              <a:spcAft>
                <a:spcPts val="0"/>
              </a:spcAft>
              <a:buNone/>
              <a:defRPr sz="5000"/>
            </a:lvl3pPr>
            <a:lvl4pPr lvl="3" rtl="0" algn="ctr">
              <a:spcBef>
                <a:spcPts val="0"/>
              </a:spcBef>
              <a:spcAft>
                <a:spcPts val="0"/>
              </a:spcAft>
              <a:buNone/>
              <a:defRPr sz="5000"/>
            </a:lvl4pPr>
            <a:lvl5pPr lvl="4" rtl="0" algn="ctr">
              <a:spcBef>
                <a:spcPts val="0"/>
              </a:spcBef>
              <a:spcAft>
                <a:spcPts val="0"/>
              </a:spcAft>
              <a:buNone/>
              <a:defRPr sz="5000"/>
            </a:lvl5pPr>
            <a:lvl6pPr lvl="5" rtl="0" algn="ctr">
              <a:spcBef>
                <a:spcPts val="0"/>
              </a:spcBef>
              <a:spcAft>
                <a:spcPts val="0"/>
              </a:spcAft>
              <a:buNone/>
              <a:defRPr sz="5000"/>
            </a:lvl6pPr>
            <a:lvl7pPr lvl="6" rtl="0" algn="ctr">
              <a:spcBef>
                <a:spcPts val="0"/>
              </a:spcBef>
              <a:spcAft>
                <a:spcPts val="0"/>
              </a:spcAft>
              <a:buNone/>
              <a:defRPr sz="5000"/>
            </a:lvl7pPr>
            <a:lvl8pPr lvl="7" rtl="0" algn="ctr">
              <a:spcBef>
                <a:spcPts val="0"/>
              </a:spcBef>
              <a:spcAft>
                <a:spcPts val="0"/>
              </a:spcAft>
              <a:buNone/>
              <a:defRPr sz="5000"/>
            </a:lvl8pPr>
            <a:lvl9pPr lvl="8" rtl="0" algn="ctr">
              <a:spcBef>
                <a:spcPts val="0"/>
              </a:spcBef>
              <a:spcAft>
                <a:spcPts val="0"/>
              </a:spcAft>
              <a:buNone/>
              <a:defRPr sz="5000"/>
            </a:lvl9pPr>
          </a:lstStyle>
          <a:p/>
        </p:txBody>
      </p:sp>
      <p:sp>
        <p:nvSpPr>
          <p:cNvPr id="243" name="Google Shape;243;p26"/>
          <p:cNvSpPr txBox="1"/>
          <p:nvPr>
            <p:ph idx="1" type="subTitle"/>
          </p:nvPr>
        </p:nvSpPr>
        <p:spPr>
          <a:xfrm>
            <a:off x="2362200" y="1381000"/>
            <a:ext cx="4419600" cy="461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1800">
                <a:latin typeface="Share Tech"/>
                <a:ea typeface="Share Tech"/>
                <a:cs typeface="Share Tech"/>
                <a:sym typeface="Share Tech"/>
              </a:defRPr>
            </a:lvl1pPr>
            <a:lvl2pPr lvl="1" rtl="0" algn="ctr">
              <a:spcBef>
                <a:spcPts val="1200"/>
              </a:spcBef>
              <a:spcAft>
                <a:spcPts val="0"/>
              </a:spcAft>
              <a:buNone/>
              <a:defRPr b="1" sz="1800">
                <a:latin typeface="Share Tech"/>
                <a:ea typeface="Share Tech"/>
                <a:cs typeface="Share Tech"/>
                <a:sym typeface="Share Tech"/>
              </a:defRPr>
            </a:lvl2pPr>
            <a:lvl3pPr lvl="2" rtl="0" algn="ctr">
              <a:spcBef>
                <a:spcPts val="1200"/>
              </a:spcBef>
              <a:spcAft>
                <a:spcPts val="0"/>
              </a:spcAft>
              <a:buNone/>
              <a:defRPr b="1" sz="1800">
                <a:latin typeface="Share Tech"/>
                <a:ea typeface="Share Tech"/>
                <a:cs typeface="Share Tech"/>
                <a:sym typeface="Share Tech"/>
              </a:defRPr>
            </a:lvl3pPr>
            <a:lvl4pPr lvl="3" rtl="0" algn="ctr">
              <a:spcBef>
                <a:spcPts val="1200"/>
              </a:spcBef>
              <a:spcAft>
                <a:spcPts val="0"/>
              </a:spcAft>
              <a:buNone/>
              <a:defRPr b="1" sz="1800">
                <a:latin typeface="Share Tech"/>
                <a:ea typeface="Share Tech"/>
                <a:cs typeface="Share Tech"/>
                <a:sym typeface="Share Tech"/>
              </a:defRPr>
            </a:lvl4pPr>
            <a:lvl5pPr lvl="4" rtl="0" algn="ctr">
              <a:spcBef>
                <a:spcPts val="1200"/>
              </a:spcBef>
              <a:spcAft>
                <a:spcPts val="0"/>
              </a:spcAft>
              <a:buNone/>
              <a:defRPr b="1" sz="1800">
                <a:latin typeface="Share Tech"/>
                <a:ea typeface="Share Tech"/>
                <a:cs typeface="Share Tech"/>
                <a:sym typeface="Share Tech"/>
              </a:defRPr>
            </a:lvl5pPr>
            <a:lvl6pPr lvl="5" rtl="0" algn="ctr">
              <a:spcBef>
                <a:spcPts val="1200"/>
              </a:spcBef>
              <a:spcAft>
                <a:spcPts val="0"/>
              </a:spcAft>
              <a:buNone/>
              <a:defRPr b="1" sz="1800">
                <a:latin typeface="Share Tech"/>
                <a:ea typeface="Share Tech"/>
                <a:cs typeface="Share Tech"/>
                <a:sym typeface="Share Tech"/>
              </a:defRPr>
            </a:lvl6pPr>
            <a:lvl7pPr lvl="6" rtl="0" algn="ctr">
              <a:spcBef>
                <a:spcPts val="1200"/>
              </a:spcBef>
              <a:spcAft>
                <a:spcPts val="0"/>
              </a:spcAft>
              <a:buNone/>
              <a:defRPr b="1" sz="1800">
                <a:latin typeface="Share Tech"/>
                <a:ea typeface="Share Tech"/>
                <a:cs typeface="Share Tech"/>
                <a:sym typeface="Share Tech"/>
              </a:defRPr>
            </a:lvl7pPr>
            <a:lvl8pPr lvl="7" rtl="0" algn="ctr">
              <a:spcBef>
                <a:spcPts val="1200"/>
              </a:spcBef>
              <a:spcAft>
                <a:spcPts val="0"/>
              </a:spcAft>
              <a:buNone/>
              <a:defRPr b="1" sz="1800">
                <a:latin typeface="Share Tech"/>
                <a:ea typeface="Share Tech"/>
                <a:cs typeface="Share Tech"/>
                <a:sym typeface="Share Tech"/>
              </a:defRPr>
            </a:lvl8pPr>
            <a:lvl9pPr lvl="8" rtl="0" algn="ctr">
              <a:spcBef>
                <a:spcPts val="1200"/>
              </a:spcBef>
              <a:spcAft>
                <a:spcPts val="1200"/>
              </a:spcAft>
              <a:buNone/>
              <a:defRPr b="1" sz="1800">
                <a:latin typeface="Share Tech"/>
                <a:ea typeface="Share Tech"/>
                <a:cs typeface="Share Tech"/>
                <a:sym typeface="Share Tech"/>
              </a:defRPr>
            </a:lvl9pPr>
          </a:lstStyle>
          <a:p/>
        </p:txBody>
      </p:sp>
      <p:sp>
        <p:nvSpPr>
          <p:cNvPr id="244" name="Google Shape;244;p26"/>
          <p:cNvSpPr txBox="1"/>
          <p:nvPr>
            <p:ph idx="2" type="subTitle"/>
          </p:nvPr>
        </p:nvSpPr>
        <p:spPr>
          <a:xfrm>
            <a:off x="2362200" y="1890975"/>
            <a:ext cx="4419600" cy="923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b="1" sz="1600"/>
            </a:lvl2pPr>
            <a:lvl3pPr lvl="2" rtl="0" algn="ctr">
              <a:spcBef>
                <a:spcPts val="0"/>
              </a:spcBef>
              <a:spcAft>
                <a:spcPts val="0"/>
              </a:spcAft>
              <a:buNone/>
              <a:defRPr b="1" sz="1600"/>
            </a:lvl3pPr>
            <a:lvl4pPr lvl="3" rtl="0" algn="ctr">
              <a:spcBef>
                <a:spcPts val="0"/>
              </a:spcBef>
              <a:spcAft>
                <a:spcPts val="0"/>
              </a:spcAft>
              <a:buNone/>
              <a:defRPr b="1" sz="1600"/>
            </a:lvl4pPr>
            <a:lvl5pPr lvl="4" rtl="0" algn="ctr">
              <a:spcBef>
                <a:spcPts val="0"/>
              </a:spcBef>
              <a:spcAft>
                <a:spcPts val="0"/>
              </a:spcAft>
              <a:buNone/>
              <a:defRPr b="1" sz="1600"/>
            </a:lvl5pPr>
            <a:lvl6pPr lvl="5" rtl="0" algn="ctr">
              <a:spcBef>
                <a:spcPts val="0"/>
              </a:spcBef>
              <a:spcAft>
                <a:spcPts val="0"/>
              </a:spcAft>
              <a:buNone/>
              <a:defRPr b="1" sz="1600"/>
            </a:lvl6pPr>
            <a:lvl7pPr lvl="6" rtl="0" algn="ctr">
              <a:spcBef>
                <a:spcPts val="0"/>
              </a:spcBef>
              <a:spcAft>
                <a:spcPts val="0"/>
              </a:spcAft>
              <a:buNone/>
              <a:defRPr b="1" sz="1600"/>
            </a:lvl7pPr>
            <a:lvl8pPr lvl="7" rtl="0" algn="ctr">
              <a:spcBef>
                <a:spcPts val="0"/>
              </a:spcBef>
              <a:spcAft>
                <a:spcPts val="0"/>
              </a:spcAft>
              <a:buNone/>
              <a:defRPr b="1" sz="1600"/>
            </a:lvl8pPr>
            <a:lvl9pPr lvl="8" rtl="0" algn="ctr">
              <a:spcBef>
                <a:spcPts val="0"/>
              </a:spcBef>
              <a:spcAft>
                <a:spcPts val="0"/>
              </a:spcAft>
              <a:buNone/>
              <a:defRPr b="1" sz="1600"/>
            </a:lvl9pPr>
          </a:lstStyle>
          <a:p/>
        </p:txBody>
      </p:sp>
      <p:sp>
        <p:nvSpPr>
          <p:cNvPr id="245" name="Google Shape;245;p26"/>
          <p:cNvSpPr txBox="1"/>
          <p:nvPr/>
        </p:nvSpPr>
        <p:spPr>
          <a:xfrm>
            <a:off x="713275" y="4234800"/>
            <a:ext cx="7717500" cy="369300"/>
          </a:xfrm>
          <a:prstGeom prst="rect">
            <a:avLst/>
          </a:prstGeom>
          <a:noFill/>
          <a:ln>
            <a:noFill/>
          </a:ln>
        </p:spPr>
        <p:txBody>
          <a:bodyPr anchorCtr="0" anchor="t" bIns="91425" lIns="91425" spcFirstLastPara="1" rIns="91425" wrap="square" tIns="91425">
            <a:spAutoFit/>
          </a:bodyPr>
          <a:lstStyle/>
          <a:p>
            <a:pPr indent="0" lvl="0" marL="0" rtl="0" algn="ctr">
              <a:spcBef>
                <a:spcPts val="300"/>
              </a:spcBef>
              <a:spcAft>
                <a:spcPts val="0"/>
              </a:spcAft>
              <a:buNone/>
            </a:pPr>
            <a:r>
              <a:rPr lang="en" sz="1200">
                <a:solidFill>
                  <a:schemeClr val="lt1"/>
                </a:solidFill>
                <a:latin typeface="Abel"/>
                <a:ea typeface="Abel"/>
                <a:cs typeface="Abel"/>
                <a:sym typeface="Abel"/>
              </a:rPr>
              <a:t>CREDITS: This presentation template was created by </a:t>
            </a:r>
            <a:r>
              <a:rPr b="1"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b="1"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b="1"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r>
              <a:rPr b="1" lang="en" sz="1200">
                <a:solidFill>
                  <a:schemeClr val="lt1"/>
                </a:solidFill>
                <a:latin typeface="Abel"/>
                <a:ea typeface="Abel"/>
                <a:cs typeface="Abel"/>
                <a:sym typeface="Abel"/>
              </a:rPr>
              <a:t> </a:t>
            </a:r>
            <a:endParaRPr b="1" sz="1200">
              <a:solidFill>
                <a:schemeClr val="lt1"/>
              </a:solidFill>
              <a:latin typeface="Abel"/>
              <a:ea typeface="Abel"/>
              <a:cs typeface="Abel"/>
              <a:sym typeface="Abel"/>
            </a:endParaRPr>
          </a:p>
        </p:txBody>
      </p:sp>
      <p:grpSp>
        <p:nvGrpSpPr>
          <p:cNvPr id="246" name="Google Shape;246;p26"/>
          <p:cNvGrpSpPr/>
          <p:nvPr/>
        </p:nvGrpSpPr>
        <p:grpSpPr>
          <a:xfrm flipH="1" rot="-5400000">
            <a:off x="-815300" y="815300"/>
            <a:ext cx="2840775" cy="1210176"/>
            <a:chOff x="-363475" y="-836226"/>
            <a:chExt cx="2840775" cy="1210176"/>
          </a:xfrm>
        </p:grpSpPr>
        <p:cxnSp>
          <p:nvCxnSpPr>
            <p:cNvPr id="247" name="Google Shape;247;p26"/>
            <p:cNvCxnSpPr/>
            <p:nvPr/>
          </p:nvCxnSpPr>
          <p:spPr>
            <a:xfrm flipH="1" rot="-5400000">
              <a:off x="-363475" y="-836226"/>
              <a:ext cx="1206600" cy="1206600"/>
            </a:xfrm>
            <a:prstGeom prst="straightConnector1">
              <a:avLst/>
            </a:prstGeom>
            <a:noFill/>
            <a:ln cap="flat" cmpd="sng" w="9525">
              <a:solidFill>
                <a:schemeClr val="accent2"/>
              </a:solidFill>
              <a:prstDash val="solid"/>
              <a:round/>
              <a:headEnd len="med" w="med" type="none"/>
              <a:tailEnd len="med" w="med" type="none"/>
            </a:ln>
          </p:spPr>
        </p:cxnSp>
        <p:cxnSp>
          <p:nvCxnSpPr>
            <p:cNvPr id="248" name="Google Shape;248;p26"/>
            <p:cNvCxnSpPr/>
            <p:nvPr/>
          </p:nvCxnSpPr>
          <p:spPr>
            <a:xfrm rot="10800000">
              <a:off x="1658450" y="-444900"/>
              <a:ext cx="0" cy="1637700"/>
            </a:xfrm>
            <a:prstGeom prst="straightConnector1">
              <a:avLst/>
            </a:prstGeom>
            <a:noFill/>
            <a:ln cap="flat" cmpd="sng" w="9525">
              <a:solidFill>
                <a:schemeClr val="accent2"/>
              </a:solidFill>
              <a:prstDash val="solid"/>
              <a:round/>
              <a:headEnd len="med" w="med" type="none"/>
              <a:tailEnd len="med" w="med" type="oval"/>
            </a:ln>
          </p:spPr>
        </p:cxnSp>
      </p:grpSp>
      <p:grpSp>
        <p:nvGrpSpPr>
          <p:cNvPr id="249" name="Google Shape;249;p26"/>
          <p:cNvGrpSpPr/>
          <p:nvPr/>
        </p:nvGrpSpPr>
        <p:grpSpPr>
          <a:xfrm rot="5400000">
            <a:off x="219775" y="3162675"/>
            <a:ext cx="987245" cy="256500"/>
            <a:chOff x="713275" y="4065425"/>
            <a:chExt cx="987245" cy="256500"/>
          </a:xfrm>
        </p:grpSpPr>
        <p:sp>
          <p:nvSpPr>
            <p:cNvPr id="250" name="Google Shape;250;p2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6"/>
          <p:cNvGrpSpPr/>
          <p:nvPr/>
        </p:nvGrpSpPr>
        <p:grpSpPr>
          <a:xfrm rot="5400000">
            <a:off x="7937100" y="888475"/>
            <a:ext cx="987245" cy="256500"/>
            <a:chOff x="713275" y="4065425"/>
            <a:chExt cx="987245" cy="256500"/>
          </a:xfrm>
        </p:grpSpPr>
        <p:sp>
          <p:nvSpPr>
            <p:cNvPr id="254" name="Google Shape;254;p2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7">
    <p:spTree>
      <p:nvGrpSpPr>
        <p:cNvPr id="257" name="Shape 257"/>
        <p:cNvGrpSpPr/>
        <p:nvPr/>
      </p:nvGrpSpPr>
      <p:grpSpPr>
        <a:xfrm>
          <a:off x="0" y="0"/>
          <a:ext cx="0" cy="0"/>
          <a:chOff x="0" y="0"/>
          <a:chExt cx="0" cy="0"/>
        </a:xfrm>
      </p:grpSpPr>
      <p:sp>
        <p:nvSpPr>
          <p:cNvPr id="258" name="Google Shape;258;p27"/>
          <p:cNvSpPr/>
          <p:nvPr/>
        </p:nvSpPr>
        <p:spPr>
          <a:xfrm>
            <a:off x="1712850" y="-36411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8">
    <p:spTree>
      <p:nvGrpSpPr>
        <p:cNvPr id="259" name="Shape 259"/>
        <p:cNvGrpSpPr/>
        <p:nvPr/>
      </p:nvGrpSpPr>
      <p:grpSpPr>
        <a:xfrm>
          <a:off x="0" y="0"/>
          <a:ext cx="0" cy="0"/>
          <a:chOff x="0" y="0"/>
          <a:chExt cx="0" cy="0"/>
        </a:xfrm>
      </p:grpSpPr>
      <p:sp>
        <p:nvSpPr>
          <p:cNvPr id="260" name="Google Shape;260;p28"/>
          <p:cNvSpPr/>
          <p:nvPr/>
        </p:nvSpPr>
        <p:spPr>
          <a:xfrm>
            <a:off x="5445675" y="16561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2345775" y="-23633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28"/>
          <p:cNvGrpSpPr/>
          <p:nvPr/>
        </p:nvGrpSpPr>
        <p:grpSpPr>
          <a:xfrm flipH="1" rot="10800000">
            <a:off x="-28950" y="4604104"/>
            <a:ext cx="6791775" cy="567596"/>
            <a:chOff x="279125" y="-193646"/>
            <a:chExt cx="6791775" cy="567596"/>
          </a:xfrm>
        </p:grpSpPr>
        <p:cxnSp>
          <p:nvCxnSpPr>
            <p:cNvPr id="263" name="Google Shape;263;p28"/>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264" name="Google Shape;264;p28"/>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265" name="Google Shape;265;p28"/>
          <p:cNvGrpSpPr/>
          <p:nvPr/>
        </p:nvGrpSpPr>
        <p:grpSpPr>
          <a:xfrm flipH="1">
            <a:off x="2361825" y="-14671"/>
            <a:ext cx="6791775" cy="567596"/>
            <a:chOff x="279125" y="-193646"/>
            <a:chExt cx="6791775" cy="567596"/>
          </a:xfrm>
        </p:grpSpPr>
        <p:cxnSp>
          <p:nvCxnSpPr>
            <p:cNvPr id="266" name="Google Shape;266;p28"/>
            <p:cNvCxnSpPr/>
            <p:nvPr/>
          </p:nvCxnSpPr>
          <p:spPr>
            <a:xfrm>
              <a:off x="279125" y="-193646"/>
              <a:ext cx="564000" cy="564000"/>
            </a:xfrm>
            <a:prstGeom prst="straightConnector1">
              <a:avLst/>
            </a:prstGeom>
            <a:noFill/>
            <a:ln cap="flat" cmpd="sng" w="9525">
              <a:solidFill>
                <a:schemeClr val="accent2"/>
              </a:solidFill>
              <a:prstDash val="solid"/>
              <a:round/>
              <a:headEnd len="med" w="med" type="none"/>
              <a:tailEnd len="med" w="med" type="none"/>
            </a:ln>
          </p:spPr>
        </p:cxnSp>
        <p:cxnSp>
          <p:nvCxnSpPr>
            <p:cNvPr id="267" name="Google Shape;267;p28"/>
            <p:cNvCxnSpPr/>
            <p:nvPr/>
          </p:nvCxnSpPr>
          <p:spPr>
            <a:xfrm>
              <a:off x="839600" y="373950"/>
              <a:ext cx="6231300" cy="0"/>
            </a:xfrm>
            <a:prstGeom prst="straightConnector1">
              <a:avLst/>
            </a:prstGeom>
            <a:noFill/>
            <a:ln cap="flat" cmpd="sng" w="9525">
              <a:solidFill>
                <a:schemeClr val="accent2"/>
              </a:solidFill>
              <a:prstDash val="solid"/>
              <a:round/>
              <a:headEnd len="med" w="med" type="none"/>
              <a:tailEnd len="med" w="med" type="oval"/>
            </a:ln>
          </p:spPr>
        </p:cxnSp>
      </p:grpSp>
      <p:grpSp>
        <p:nvGrpSpPr>
          <p:cNvPr id="268" name="Google Shape;268;p28"/>
          <p:cNvGrpSpPr/>
          <p:nvPr/>
        </p:nvGrpSpPr>
        <p:grpSpPr>
          <a:xfrm rot="5400000">
            <a:off x="8131265" y="1121612"/>
            <a:ext cx="987245" cy="256500"/>
            <a:chOff x="713275" y="4065425"/>
            <a:chExt cx="987245" cy="256500"/>
          </a:xfrm>
        </p:grpSpPr>
        <p:sp>
          <p:nvSpPr>
            <p:cNvPr id="269" name="Google Shape;269;p2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8"/>
          <p:cNvGrpSpPr/>
          <p:nvPr/>
        </p:nvGrpSpPr>
        <p:grpSpPr>
          <a:xfrm rot="5400000">
            <a:off x="25490" y="3765388"/>
            <a:ext cx="987245" cy="256500"/>
            <a:chOff x="713275" y="4065425"/>
            <a:chExt cx="987245" cy="256500"/>
          </a:xfrm>
        </p:grpSpPr>
        <p:sp>
          <p:nvSpPr>
            <p:cNvPr id="273" name="Google Shape;273;p2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986975" y="-1377662"/>
            <a:ext cx="2964900" cy="29649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3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6" name="Google Shape;26;p4"/>
          <p:cNvGrpSpPr/>
          <p:nvPr/>
        </p:nvGrpSpPr>
        <p:grpSpPr>
          <a:xfrm>
            <a:off x="-72925" y="-72687"/>
            <a:ext cx="2689025" cy="354925"/>
            <a:chOff x="491775" y="19025"/>
            <a:chExt cx="2689025" cy="354925"/>
          </a:xfrm>
        </p:grpSpPr>
        <p:cxnSp>
          <p:nvCxnSpPr>
            <p:cNvPr id="27" name="Google Shape;27;p4"/>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28" name="Google Shape;28;p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9" name="Google Shape;29;p4"/>
          <p:cNvGrpSpPr/>
          <p:nvPr/>
        </p:nvGrpSpPr>
        <p:grpSpPr>
          <a:xfrm rot="10800000">
            <a:off x="6527900" y="4861263"/>
            <a:ext cx="2689025" cy="354925"/>
            <a:chOff x="491775" y="19025"/>
            <a:chExt cx="2689025" cy="354925"/>
          </a:xfrm>
        </p:grpSpPr>
        <p:cxnSp>
          <p:nvCxnSpPr>
            <p:cNvPr id="30" name="Google Shape;30;p4"/>
            <p:cNvCxnSpPr/>
            <p:nvPr/>
          </p:nvCxnSpPr>
          <p:spPr>
            <a:xfrm>
              <a:off x="491775" y="19025"/>
              <a:ext cx="351300" cy="351300"/>
            </a:xfrm>
            <a:prstGeom prst="straightConnector1">
              <a:avLst/>
            </a:prstGeom>
            <a:noFill/>
            <a:ln cap="flat" cmpd="sng" w="9525">
              <a:solidFill>
                <a:schemeClr val="accent2"/>
              </a:solidFill>
              <a:prstDash val="solid"/>
              <a:round/>
              <a:headEnd len="med" w="med" type="none"/>
              <a:tailEnd len="med" w="med" type="none"/>
            </a:ln>
          </p:spPr>
        </p:cxnSp>
        <p:cxnSp>
          <p:nvCxnSpPr>
            <p:cNvPr id="31" name="Google Shape;31;p4"/>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1516225" y="-1404550"/>
            <a:ext cx="3068700" cy="30687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5951800" y="212242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5"/>
          <p:cNvSpPr txBox="1"/>
          <p:nvPr>
            <p:ph idx="1" type="subTitle"/>
          </p:nvPr>
        </p:nvSpPr>
        <p:spPr>
          <a:xfrm>
            <a:off x="2077786" y="3576700"/>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37" name="Google Shape;37;p5"/>
          <p:cNvSpPr txBox="1"/>
          <p:nvPr>
            <p:ph idx="2" type="subTitle"/>
          </p:nvPr>
        </p:nvSpPr>
        <p:spPr>
          <a:xfrm>
            <a:off x="2077800" y="392700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 name="Google Shape;38;p5"/>
          <p:cNvSpPr txBox="1"/>
          <p:nvPr>
            <p:ph idx="3" type="subTitle"/>
          </p:nvPr>
        </p:nvSpPr>
        <p:spPr>
          <a:xfrm>
            <a:off x="4801224" y="3576700"/>
            <a:ext cx="22650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Font typeface="Share Tech"/>
              <a:buNone/>
              <a:defRPr b="1" sz="1800">
                <a:latin typeface="Share Tech"/>
                <a:ea typeface="Share Tech"/>
                <a:cs typeface="Share Tech"/>
                <a:sym typeface="Share Tech"/>
              </a:defRPr>
            </a:lvl1pPr>
            <a:lvl2pPr lvl="1" rtl="0" algn="ctr">
              <a:spcBef>
                <a:spcPts val="0"/>
              </a:spcBef>
              <a:spcAft>
                <a:spcPts val="0"/>
              </a:spcAft>
              <a:buSzPts val="1400"/>
              <a:buFont typeface="Share Tech"/>
              <a:buNone/>
              <a:defRPr b="1">
                <a:latin typeface="Share Tech"/>
                <a:ea typeface="Share Tech"/>
                <a:cs typeface="Share Tech"/>
                <a:sym typeface="Share Tech"/>
              </a:defRPr>
            </a:lvl2pPr>
            <a:lvl3pPr lvl="2" rtl="0" algn="ctr">
              <a:spcBef>
                <a:spcPts val="0"/>
              </a:spcBef>
              <a:spcAft>
                <a:spcPts val="0"/>
              </a:spcAft>
              <a:buSzPts val="1400"/>
              <a:buFont typeface="Share Tech"/>
              <a:buNone/>
              <a:defRPr b="1">
                <a:latin typeface="Share Tech"/>
                <a:ea typeface="Share Tech"/>
                <a:cs typeface="Share Tech"/>
                <a:sym typeface="Share Tech"/>
              </a:defRPr>
            </a:lvl3pPr>
            <a:lvl4pPr lvl="3" rtl="0" algn="ctr">
              <a:spcBef>
                <a:spcPts val="0"/>
              </a:spcBef>
              <a:spcAft>
                <a:spcPts val="0"/>
              </a:spcAft>
              <a:buSzPts val="1400"/>
              <a:buFont typeface="Share Tech"/>
              <a:buNone/>
              <a:defRPr b="1">
                <a:latin typeface="Share Tech"/>
                <a:ea typeface="Share Tech"/>
                <a:cs typeface="Share Tech"/>
                <a:sym typeface="Share Tech"/>
              </a:defRPr>
            </a:lvl4pPr>
            <a:lvl5pPr lvl="4" rtl="0" algn="ctr">
              <a:spcBef>
                <a:spcPts val="0"/>
              </a:spcBef>
              <a:spcAft>
                <a:spcPts val="0"/>
              </a:spcAft>
              <a:buSzPts val="1400"/>
              <a:buFont typeface="Share Tech"/>
              <a:buNone/>
              <a:defRPr b="1">
                <a:latin typeface="Share Tech"/>
                <a:ea typeface="Share Tech"/>
                <a:cs typeface="Share Tech"/>
                <a:sym typeface="Share Tech"/>
              </a:defRPr>
            </a:lvl5pPr>
            <a:lvl6pPr lvl="5" rtl="0" algn="ctr">
              <a:spcBef>
                <a:spcPts val="0"/>
              </a:spcBef>
              <a:spcAft>
                <a:spcPts val="0"/>
              </a:spcAft>
              <a:buSzPts val="1400"/>
              <a:buFont typeface="Share Tech"/>
              <a:buNone/>
              <a:defRPr b="1">
                <a:latin typeface="Share Tech"/>
                <a:ea typeface="Share Tech"/>
                <a:cs typeface="Share Tech"/>
                <a:sym typeface="Share Tech"/>
              </a:defRPr>
            </a:lvl6pPr>
            <a:lvl7pPr lvl="6" rtl="0" algn="ctr">
              <a:spcBef>
                <a:spcPts val="0"/>
              </a:spcBef>
              <a:spcAft>
                <a:spcPts val="0"/>
              </a:spcAft>
              <a:buSzPts val="1400"/>
              <a:buFont typeface="Share Tech"/>
              <a:buNone/>
              <a:defRPr b="1">
                <a:latin typeface="Share Tech"/>
                <a:ea typeface="Share Tech"/>
                <a:cs typeface="Share Tech"/>
                <a:sym typeface="Share Tech"/>
              </a:defRPr>
            </a:lvl7pPr>
            <a:lvl8pPr lvl="7" rtl="0" algn="ctr">
              <a:spcBef>
                <a:spcPts val="0"/>
              </a:spcBef>
              <a:spcAft>
                <a:spcPts val="0"/>
              </a:spcAft>
              <a:buSzPts val="1400"/>
              <a:buFont typeface="Share Tech"/>
              <a:buNone/>
              <a:defRPr b="1">
                <a:latin typeface="Share Tech"/>
                <a:ea typeface="Share Tech"/>
                <a:cs typeface="Share Tech"/>
                <a:sym typeface="Share Tech"/>
              </a:defRPr>
            </a:lvl8pPr>
            <a:lvl9pPr lvl="8" rtl="0" algn="ctr">
              <a:spcBef>
                <a:spcPts val="0"/>
              </a:spcBef>
              <a:spcAft>
                <a:spcPts val="0"/>
              </a:spcAft>
              <a:buSzPts val="1400"/>
              <a:buFont typeface="Share Tech"/>
              <a:buNone/>
              <a:defRPr b="1">
                <a:latin typeface="Share Tech"/>
                <a:ea typeface="Share Tech"/>
                <a:cs typeface="Share Tech"/>
                <a:sym typeface="Share Tech"/>
              </a:defRPr>
            </a:lvl9pPr>
          </a:lstStyle>
          <a:p/>
        </p:txBody>
      </p:sp>
      <p:sp>
        <p:nvSpPr>
          <p:cNvPr id="39" name="Google Shape;39;p5"/>
          <p:cNvSpPr txBox="1"/>
          <p:nvPr>
            <p:ph idx="4" type="subTitle"/>
          </p:nvPr>
        </p:nvSpPr>
        <p:spPr>
          <a:xfrm>
            <a:off x="4801232" y="3927000"/>
            <a:ext cx="2265000" cy="67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2255875" y="-2851075"/>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6728725" y="273305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4" name="Google Shape;44;p6"/>
          <p:cNvGrpSpPr/>
          <p:nvPr/>
        </p:nvGrpSpPr>
        <p:grpSpPr>
          <a:xfrm>
            <a:off x="-14106" y="4439744"/>
            <a:ext cx="2913450" cy="579363"/>
            <a:chOff x="267350" y="-205412"/>
            <a:chExt cx="2913450" cy="579363"/>
          </a:xfrm>
        </p:grpSpPr>
        <p:cxnSp>
          <p:nvCxnSpPr>
            <p:cNvPr id="45" name="Google Shape;45;p6"/>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46" name="Google Shape;46;p6"/>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47" name="Google Shape;47;p6"/>
          <p:cNvGrpSpPr/>
          <p:nvPr/>
        </p:nvGrpSpPr>
        <p:grpSpPr>
          <a:xfrm rot="10800000">
            <a:off x="6244656" y="124394"/>
            <a:ext cx="2913450" cy="579363"/>
            <a:chOff x="267350" y="-205412"/>
            <a:chExt cx="2913450" cy="579363"/>
          </a:xfrm>
        </p:grpSpPr>
        <p:cxnSp>
          <p:nvCxnSpPr>
            <p:cNvPr id="48" name="Google Shape;48;p6"/>
            <p:cNvCxnSpPr/>
            <p:nvPr/>
          </p:nvCxnSpPr>
          <p:spPr>
            <a:xfrm>
              <a:off x="267350" y="-205412"/>
              <a:ext cx="575700" cy="575700"/>
            </a:xfrm>
            <a:prstGeom prst="straightConnector1">
              <a:avLst/>
            </a:prstGeom>
            <a:noFill/>
            <a:ln cap="flat" cmpd="sng" w="9525">
              <a:solidFill>
                <a:schemeClr val="accent2"/>
              </a:solidFill>
              <a:prstDash val="solid"/>
              <a:round/>
              <a:headEnd len="med" w="med" type="none"/>
              <a:tailEnd len="med" w="med" type="none"/>
            </a:ln>
          </p:spPr>
        </p:cxnSp>
        <p:cxnSp>
          <p:nvCxnSpPr>
            <p:cNvPr id="49" name="Google Shape;49;p6"/>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7"/>
          <p:cNvSpPr/>
          <p:nvPr/>
        </p:nvSpPr>
        <p:spPr>
          <a:xfrm>
            <a:off x="-1847350" y="2963200"/>
            <a:ext cx="4191000" cy="41910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a:off x="267200" y="-21446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7248525" y="3463225"/>
            <a:ext cx="3438600" cy="34386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3968625" y="1569900"/>
            <a:ext cx="4039500" cy="615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5" name="Google Shape;55;p7"/>
          <p:cNvSpPr txBox="1"/>
          <p:nvPr>
            <p:ph idx="1" type="subTitle"/>
          </p:nvPr>
        </p:nvSpPr>
        <p:spPr>
          <a:xfrm>
            <a:off x="3966525" y="2403900"/>
            <a:ext cx="4041600" cy="116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b="1" sz="1600"/>
            </a:lvl2pPr>
            <a:lvl3pPr lvl="2" rtl="0">
              <a:lnSpc>
                <a:spcPct val="100000"/>
              </a:lnSpc>
              <a:spcBef>
                <a:spcPts val="1200"/>
              </a:spcBef>
              <a:spcAft>
                <a:spcPts val="0"/>
              </a:spcAft>
              <a:buNone/>
              <a:defRPr b="1" sz="1600"/>
            </a:lvl3pPr>
            <a:lvl4pPr lvl="3" rtl="0">
              <a:lnSpc>
                <a:spcPct val="100000"/>
              </a:lnSpc>
              <a:spcBef>
                <a:spcPts val="1200"/>
              </a:spcBef>
              <a:spcAft>
                <a:spcPts val="0"/>
              </a:spcAft>
              <a:buNone/>
              <a:defRPr b="1" sz="1600"/>
            </a:lvl4pPr>
            <a:lvl5pPr lvl="4" rtl="0">
              <a:lnSpc>
                <a:spcPct val="100000"/>
              </a:lnSpc>
              <a:spcBef>
                <a:spcPts val="1200"/>
              </a:spcBef>
              <a:spcAft>
                <a:spcPts val="0"/>
              </a:spcAft>
              <a:buNone/>
              <a:defRPr b="1" sz="1600"/>
            </a:lvl5pPr>
            <a:lvl6pPr lvl="5" rtl="0">
              <a:lnSpc>
                <a:spcPct val="100000"/>
              </a:lnSpc>
              <a:spcBef>
                <a:spcPts val="1200"/>
              </a:spcBef>
              <a:spcAft>
                <a:spcPts val="0"/>
              </a:spcAft>
              <a:buNone/>
              <a:defRPr b="1" sz="1600"/>
            </a:lvl6pPr>
            <a:lvl7pPr lvl="6" rtl="0">
              <a:lnSpc>
                <a:spcPct val="100000"/>
              </a:lnSpc>
              <a:spcBef>
                <a:spcPts val="1200"/>
              </a:spcBef>
              <a:spcAft>
                <a:spcPts val="0"/>
              </a:spcAft>
              <a:buNone/>
              <a:defRPr b="1" sz="1600"/>
            </a:lvl7pPr>
            <a:lvl8pPr lvl="7" rtl="0">
              <a:lnSpc>
                <a:spcPct val="100000"/>
              </a:lnSpc>
              <a:spcBef>
                <a:spcPts val="1200"/>
              </a:spcBef>
              <a:spcAft>
                <a:spcPts val="0"/>
              </a:spcAft>
              <a:buNone/>
              <a:defRPr b="1" sz="1600"/>
            </a:lvl8pPr>
            <a:lvl9pPr lvl="8" rtl="0">
              <a:lnSpc>
                <a:spcPct val="100000"/>
              </a:lnSpc>
              <a:spcBef>
                <a:spcPts val="1200"/>
              </a:spcBef>
              <a:spcAft>
                <a:spcPts val="1200"/>
              </a:spcAft>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p:nvPr/>
        </p:nvSpPr>
        <p:spPr>
          <a:xfrm>
            <a:off x="2153675" y="169790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p:nvPr/>
        </p:nvSpPr>
        <p:spPr>
          <a:xfrm>
            <a:off x="-1208625" y="-1334437"/>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txBox="1"/>
          <p:nvPr>
            <p:ph idx="1" type="subTitle"/>
          </p:nvPr>
        </p:nvSpPr>
        <p:spPr>
          <a:xfrm>
            <a:off x="713400" y="1161450"/>
            <a:ext cx="3541200" cy="1416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2" name="Google Shape;62;p9"/>
          <p:cNvSpPr txBox="1"/>
          <p:nvPr>
            <p:ph idx="2" type="subTitle"/>
          </p:nvPr>
        </p:nvSpPr>
        <p:spPr>
          <a:xfrm>
            <a:off x="1815525" y="3248450"/>
            <a:ext cx="3645600" cy="9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100"/>
              <a:buNone/>
              <a:defRPr sz="1600">
                <a:solidFill>
                  <a:schemeClr val="dk2"/>
                </a:solidFill>
              </a:defRPr>
            </a:lvl1pPr>
            <a:lvl2pPr lvl="1" rtl="0" algn="ctr">
              <a:lnSpc>
                <a:spcPct val="100000"/>
              </a:lnSpc>
              <a:spcBef>
                <a:spcPts val="0"/>
              </a:spcBef>
              <a:spcAft>
                <a:spcPts val="0"/>
              </a:spcAft>
              <a:buClr>
                <a:schemeClr val="dk2"/>
              </a:buClr>
              <a:buSzPts val="2100"/>
              <a:buNone/>
              <a:defRPr sz="2100">
                <a:solidFill>
                  <a:schemeClr val="dk2"/>
                </a:solidFill>
              </a:defRPr>
            </a:lvl2pPr>
            <a:lvl3pPr lvl="2" rtl="0" algn="ctr">
              <a:lnSpc>
                <a:spcPct val="100000"/>
              </a:lnSpc>
              <a:spcBef>
                <a:spcPts val="0"/>
              </a:spcBef>
              <a:spcAft>
                <a:spcPts val="0"/>
              </a:spcAft>
              <a:buClr>
                <a:schemeClr val="dk2"/>
              </a:buClr>
              <a:buSzPts val="2100"/>
              <a:buNone/>
              <a:defRPr sz="2100">
                <a:solidFill>
                  <a:schemeClr val="dk2"/>
                </a:solidFill>
              </a:defRPr>
            </a:lvl3pPr>
            <a:lvl4pPr lvl="3" rtl="0" algn="ctr">
              <a:lnSpc>
                <a:spcPct val="100000"/>
              </a:lnSpc>
              <a:spcBef>
                <a:spcPts val="0"/>
              </a:spcBef>
              <a:spcAft>
                <a:spcPts val="0"/>
              </a:spcAft>
              <a:buClr>
                <a:schemeClr val="dk2"/>
              </a:buClr>
              <a:buSzPts val="2100"/>
              <a:buNone/>
              <a:defRPr sz="2100">
                <a:solidFill>
                  <a:schemeClr val="dk2"/>
                </a:solidFill>
              </a:defRPr>
            </a:lvl4pPr>
            <a:lvl5pPr lvl="4" rtl="0" algn="ctr">
              <a:lnSpc>
                <a:spcPct val="100000"/>
              </a:lnSpc>
              <a:spcBef>
                <a:spcPts val="0"/>
              </a:spcBef>
              <a:spcAft>
                <a:spcPts val="0"/>
              </a:spcAft>
              <a:buClr>
                <a:schemeClr val="dk2"/>
              </a:buClr>
              <a:buSzPts val="2100"/>
              <a:buNone/>
              <a:defRPr sz="2100">
                <a:solidFill>
                  <a:schemeClr val="dk2"/>
                </a:solidFill>
              </a:defRPr>
            </a:lvl5pPr>
            <a:lvl6pPr lvl="5" rtl="0" algn="ctr">
              <a:lnSpc>
                <a:spcPct val="100000"/>
              </a:lnSpc>
              <a:spcBef>
                <a:spcPts val="0"/>
              </a:spcBef>
              <a:spcAft>
                <a:spcPts val="0"/>
              </a:spcAft>
              <a:buClr>
                <a:schemeClr val="dk2"/>
              </a:buClr>
              <a:buSzPts val="2100"/>
              <a:buNone/>
              <a:defRPr sz="2100">
                <a:solidFill>
                  <a:schemeClr val="dk2"/>
                </a:solidFill>
              </a:defRPr>
            </a:lvl6pPr>
            <a:lvl7pPr lvl="6" rtl="0" algn="ctr">
              <a:lnSpc>
                <a:spcPct val="100000"/>
              </a:lnSpc>
              <a:spcBef>
                <a:spcPts val="0"/>
              </a:spcBef>
              <a:spcAft>
                <a:spcPts val="0"/>
              </a:spcAft>
              <a:buClr>
                <a:schemeClr val="dk2"/>
              </a:buClr>
              <a:buSzPts val="2100"/>
              <a:buNone/>
              <a:defRPr sz="2100">
                <a:solidFill>
                  <a:schemeClr val="dk2"/>
                </a:solidFill>
              </a:defRPr>
            </a:lvl7pPr>
            <a:lvl8pPr lvl="7" rtl="0" algn="ctr">
              <a:lnSpc>
                <a:spcPct val="100000"/>
              </a:lnSpc>
              <a:spcBef>
                <a:spcPts val="0"/>
              </a:spcBef>
              <a:spcAft>
                <a:spcPts val="0"/>
              </a:spcAft>
              <a:buClr>
                <a:schemeClr val="dk2"/>
              </a:buClr>
              <a:buSzPts val="2100"/>
              <a:buNone/>
              <a:defRPr sz="2100">
                <a:solidFill>
                  <a:schemeClr val="dk2"/>
                </a:solidFill>
              </a:defRPr>
            </a:lvl8pPr>
            <a:lvl9pPr lvl="8" rtl="0" algn="ctr">
              <a:lnSpc>
                <a:spcPct val="100000"/>
              </a:lnSpc>
              <a:spcBef>
                <a:spcPts val="0"/>
              </a:spcBef>
              <a:spcAft>
                <a:spcPts val="0"/>
              </a:spcAft>
              <a:buClr>
                <a:schemeClr val="dk2"/>
              </a:buClr>
              <a:buSzPts val="2100"/>
              <a:buNone/>
              <a:defRPr sz="2100">
                <a:solidFill>
                  <a:schemeClr val="dk2"/>
                </a:solidFill>
              </a:defRPr>
            </a:lvl9pPr>
          </a:lstStyle>
          <a:p/>
        </p:txBody>
      </p:sp>
      <p:sp>
        <p:nvSpPr>
          <p:cNvPr id="63" name="Google Shape;63;p9"/>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type="title"/>
          </p:nvPr>
        </p:nvSpPr>
        <p:spPr>
          <a:xfrm>
            <a:off x="1012125" y="397400"/>
            <a:ext cx="2811000" cy="923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100000">
              <a:schemeClr val="dk2"/>
            </a:gs>
          </a:gsLst>
          <a:lin ang="2698631"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445025"/>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b="1"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Abel"/>
              <a:buChar char="●"/>
              <a:defRPr sz="1800">
                <a:solidFill>
                  <a:schemeClr val="lt1"/>
                </a:solidFill>
                <a:latin typeface="Abel"/>
                <a:ea typeface="Abel"/>
                <a:cs typeface="Abel"/>
                <a:sym typeface="Abel"/>
              </a:defRPr>
            </a:lvl1pPr>
            <a:lvl2pPr indent="-317500" lvl="1" marL="9144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2pPr>
            <a:lvl3pPr indent="-317500" lvl="2" marL="13716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3pPr>
            <a:lvl4pPr indent="-317500" lvl="3" marL="18288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4pPr>
            <a:lvl5pPr indent="-317500" lvl="4" marL="22860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5pPr>
            <a:lvl6pPr indent="-317500" lvl="5" marL="27432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6pPr>
            <a:lvl7pPr indent="-317500" lvl="6" marL="32004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7pPr>
            <a:lvl8pPr indent="-317500" lvl="7" marL="36576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8pPr>
            <a:lvl9pPr indent="-317500" lvl="8" marL="4114800">
              <a:lnSpc>
                <a:spcPct val="100000"/>
              </a:lnSpc>
              <a:spcBef>
                <a:spcPts val="0"/>
              </a:spcBef>
              <a:spcAft>
                <a:spcPts val="0"/>
              </a:spcAft>
              <a:buClr>
                <a:schemeClr val="lt1"/>
              </a:buClr>
              <a:buSzPts val="1400"/>
              <a:buFont typeface="Abel"/>
              <a:buChar char="■"/>
              <a:defRPr>
                <a:solidFill>
                  <a:schemeClr val="l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23.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 Id="rId3" Type="http://schemas.openxmlformats.org/officeDocument/2006/relationships/image" Target="../media/image3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28.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100000">
              <a:schemeClr val="dk2"/>
            </a:gs>
          </a:gsLst>
          <a:lin ang="2700006" scaled="0"/>
        </a:gradFill>
      </p:bgPr>
    </p:bg>
    <p:spTree>
      <p:nvGrpSpPr>
        <p:cNvPr id="279" name="Shape 279"/>
        <p:cNvGrpSpPr/>
        <p:nvPr/>
      </p:nvGrpSpPr>
      <p:grpSpPr>
        <a:xfrm>
          <a:off x="0" y="0"/>
          <a:ext cx="0" cy="0"/>
          <a:chOff x="0" y="0"/>
          <a:chExt cx="0" cy="0"/>
        </a:xfrm>
      </p:grpSpPr>
      <p:pic>
        <p:nvPicPr>
          <p:cNvPr id="280" name="Google Shape;280;p29"/>
          <p:cNvPicPr preferRelativeResize="0"/>
          <p:nvPr/>
        </p:nvPicPr>
        <p:blipFill>
          <a:blip r:embed="rId3">
            <a:alphaModFix/>
          </a:blip>
          <a:stretch>
            <a:fillRect/>
          </a:stretch>
        </p:blipFill>
        <p:spPr>
          <a:xfrm>
            <a:off x="3231475" y="1085150"/>
            <a:ext cx="5912400" cy="4064700"/>
          </a:xfrm>
          <a:prstGeom prst="snip2DiagRect">
            <a:avLst>
              <a:gd fmla="val 0" name="adj1"/>
              <a:gd fmla="val 16667" name="adj2"/>
            </a:avLst>
          </a:prstGeom>
          <a:noFill/>
          <a:ln>
            <a:noFill/>
          </a:ln>
        </p:spPr>
      </p:pic>
      <p:sp>
        <p:nvSpPr>
          <p:cNvPr id="281" name="Google Shape;281;p29"/>
          <p:cNvSpPr/>
          <p:nvPr/>
        </p:nvSpPr>
        <p:spPr>
          <a:xfrm>
            <a:off x="332275" y="319250"/>
            <a:ext cx="5121600" cy="27045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748375" y="2337925"/>
            <a:ext cx="4416900" cy="461700"/>
          </a:xfrm>
          <a:prstGeom prst="snip2DiagRect">
            <a:avLst>
              <a:gd fmla="val 0" name="adj1"/>
              <a:gd fmla="val 4149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txBox="1"/>
          <p:nvPr>
            <p:ph type="ctrTitle"/>
          </p:nvPr>
        </p:nvSpPr>
        <p:spPr>
          <a:xfrm>
            <a:off x="713275" y="319250"/>
            <a:ext cx="4581900" cy="200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Analisis Perkembangan EV di Amerika</a:t>
            </a:r>
            <a:endParaRPr sz="4100"/>
          </a:p>
        </p:txBody>
      </p:sp>
      <p:sp>
        <p:nvSpPr>
          <p:cNvPr id="284" name="Google Shape;284;p29"/>
          <p:cNvSpPr txBox="1"/>
          <p:nvPr>
            <p:ph idx="1" type="subTitle"/>
          </p:nvPr>
        </p:nvSpPr>
        <p:spPr>
          <a:xfrm>
            <a:off x="1030675" y="2337913"/>
            <a:ext cx="38523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n"/>
              <a:t>Calculus Clan COMPFEST 2023</a:t>
            </a:r>
            <a:endParaRPr b="1"/>
          </a:p>
        </p:txBody>
      </p:sp>
      <p:grpSp>
        <p:nvGrpSpPr>
          <p:cNvPr id="285" name="Google Shape;285;p29"/>
          <p:cNvGrpSpPr/>
          <p:nvPr/>
        </p:nvGrpSpPr>
        <p:grpSpPr>
          <a:xfrm>
            <a:off x="713275" y="3343925"/>
            <a:ext cx="987245" cy="256500"/>
            <a:chOff x="713275" y="4065425"/>
            <a:chExt cx="987245" cy="256500"/>
          </a:xfrm>
        </p:grpSpPr>
        <p:sp>
          <p:nvSpPr>
            <p:cNvPr id="286" name="Google Shape;286;p29"/>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29"/>
          <p:cNvGrpSpPr/>
          <p:nvPr/>
        </p:nvGrpSpPr>
        <p:grpSpPr>
          <a:xfrm flipH="1">
            <a:off x="5249200" y="3311600"/>
            <a:ext cx="3971000" cy="1636900"/>
            <a:chOff x="-790200" y="-1262950"/>
            <a:chExt cx="3971000" cy="1636900"/>
          </a:xfrm>
        </p:grpSpPr>
        <p:cxnSp>
          <p:nvCxnSpPr>
            <p:cNvPr id="290" name="Google Shape;290;p29"/>
            <p:cNvCxnSpPr/>
            <p:nvPr/>
          </p:nvCxnSpPr>
          <p:spPr>
            <a:xfrm>
              <a:off x="-790200" y="-1262950"/>
              <a:ext cx="1633200" cy="1633200"/>
            </a:xfrm>
            <a:prstGeom prst="straightConnector1">
              <a:avLst/>
            </a:prstGeom>
            <a:noFill/>
            <a:ln cap="flat" cmpd="sng" w="9525">
              <a:solidFill>
                <a:schemeClr val="accent2"/>
              </a:solidFill>
              <a:prstDash val="solid"/>
              <a:round/>
              <a:headEnd len="med" w="med" type="none"/>
              <a:tailEnd len="med" w="med" type="none"/>
            </a:ln>
          </p:spPr>
        </p:cxnSp>
        <p:cxnSp>
          <p:nvCxnSpPr>
            <p:cNvPr id="291" name="Google Shape;291;p29"/>
            <p:cNvCxnSpPr/>
            <p:nvPr/>
          </p:nvCxnSpPr>
          <p:spPr>
            <a:xfrm>
              <a:off x="839600" y="373950"/>
              <a:ext cx="2341200" cy="0"/>
            </a:xfrm>
            <a:prstGeom prst="straightConnector1">
              <a:avLst/>
            </a:prstGeom>
            <a:noFill/>
            <a:ln cap="flat" cmpd="sng" w="9525">
              <a:solidFill>
                <a:schemeClr val="accent2"/>
              </a:solidFill>
              <a:prstDash val="solid"/>
              <a:round/>
              <a:headEnd len="med" w="med" type="none"/>
              <a:tailEnd len="med" w="med" type="oval"/>
            </a:ln>
          </p:spPr>
        </p:cxnSp>
      </p:grpSp>
      <p:grpSp>
        <p:nvGrpSpPr>
          <p:cNvPr id="292" name="Google Shape;292;p29"/>
          <p:cNvGrpSpPr/>
          <p:nvPr/>
        </p:nvGrpSpPr>
        <p:grpSpPr>
          <a:xfrm>
            <a:off x="5205411" y="-75307"/>
            <a:ext cx="1728661" cy="837300"/>
            <a:chOff x="5205411" y="-75307"/>
            <a:chExt cx="1728661" cy="837300"/>
          </a:xfrm>
        </p:grpSpPr>
        <p:cxnSp>
          <p:nvCxnSpPr>
            <p:cNvPr id="293" name="Google Shape;293;p2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4" name="Google Shape;294;p2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5" name="Google Shape;295;p2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grpSp>
        <p:nvGrpSpPr>
          <p:cNvPr id="296" name="Google Shape;296;p29"/>
          <p:cNvGrpSpPr/>
          <p:nvPr/>
        </p:nvGrpSpPr>
        <p:grpSpPr>
          <a:xfrm rot="10800000">
            <a:off x="1821299" y="4404518"/>
            <a:ext cx="1728661" cy="837300"/>
            <a:chOff x="5205411" y="-75307"/>
            <a:chExt cx="1728661" cy="837300"/>
          </a:xfrm>
        </p:grpSpPr>
        <p:cxnSp>
          <p:nvCxnSpPr>
            <p:cNvPr id="297" name="Google Shape;297;p29"/>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8" name="Google Shape;298;p29"/>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299" name="Google Shape;299;p29"/>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p:nvPr/>
        </p:nvSpPr>
        <p:spPr>
          <a:xfrm>
            <a:off x="1246675" y="952800"/>
            <a:ext cx="6678000" cy="32379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8"/>
          <p:cNvSpPr/>
          <p:nvPr/>
        </p:nvSpPr>
        <p:spPr>
          <a:xfrm>
            <a:off x="1735075" y="3138350"/>
            <a:ext cx="5701200" cy="593100"/>
          </a:xfrm>
          <a:prstGeom prst="snip2DiagRect">
            <a:avLst>
              <a:gd fmla="val 0" name="adj1"/>
              <a:gd fmla="val 4149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txBox="1"/>
          <p:nvPr>
            <p:ph type="title"/>
          </p:nvPr>
        </p:nvSpPr>
        <p:spPr>
          <a:xfrm>
            <a:off x="1044925" y="972750"/>
            <a:ext cx="7054200" cy="22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900"/>
              <a:t>Exploration</a:t>
            </a:r>
            <a:endParaRPr sz="10900"/>
          </a:p>
        </p:txBody>
      </p:sp>
      <p:sp>
        <p:nvSpPr>
          <p:cNvPr id="433" name="Google Shape;433;p38"/>
          <p:cNvSpPr/>
          <p:nvPr/>
        </p:nvSpPr>
        <p:spPr>
          <a:xfrm>
            <a:off x="1380150" y="2710150"/>
            <a:ext cx="1258500" cy="1258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txBox="1"/>
          <p:nvPr>
            <p:ph idx="1" type="subTitle"/>
          </p:nvPr>
        </p:nvSpPr>
        <p:spPr>
          <a:xfrm>
            <a:off x="2152926" y="3188550"/>
            <a:ext cx="4838400" cy="4926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t>Exploratory Data Analysis</a:t>
            </a:r>
            <a:endParaRPr/>
          </a:p>
        </p:txBody>
      </p:sp>
      <p:sp>
        <p:nvSpPr>
          <p:cNvPr id="435" name="Google Shape;435;p38"/>
          <p:cNvSpPr/>
          <p:nvPr/>
        </p:nvSpPr>
        <p:spPr>
          <a:xfrm>
            <a:off x="5671420" y="1048950"/>
            <a:ext cx="9873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8"/>
          <p:cNvSpPr/>
          <p:nvPr/>
        </p:nvSpPr>
        <p:spPr>
          <a:xfrm>
            <a:off x="6658725" y="83245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8"/>
          <p:cNvSpPr/>
          <p:nvPr/>
        </p:nvSpPr>
        <p:spPr>
          <a:xfrm>
            <a:off x="1991475" y="4039525"/>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9"/>
          <p:cNvPicPr preferRelativeResize="0"/>
          <p:nvPr/>
        </p:nvPicPr>
        <p:blipFill>
          <a:blip r:embed="rId3">
            <a:alphaModFix/>
          </a:blip>
          <a:stretch>
            <a:fillRect/>
          </a:stretch>
        </p:blipFill>
        <p:spPr>
          <a:xfrm>
            <a:off x="314275" y="726807"/>
            <a:ext cx="3202801" cy="2012694"/>
          </a:xfrm>
          <a:prstGeom prst="rect">
            <a:avLst/>
          </a:prstGeom>
          <a:noFill/>
          <a:ln>
            <a:noFill/>
          </a:ln>
        </p:spPr>
      </p:pic>
      <p:sp>
        <p:nvSpPr>
          <p:cNvPr id="443" name="Google Shape;443;p39"/>
          <p:cNvSpPr txBox="1"/>
          <p:nvPr/>
        </p:nvSpPr>
        <p:spPr>
          <a:xfrm>
            <a:off x="5722900" y="0"/>
            <a:ext cx="2805600" cy="53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900">
                <a:solidFill>
                  <a:schemeClr val="lt1"/>
                </a:solidFill>
                <a:latin typeface="Share Tech"/>
                <a:ea typeface="Share Tech"/>
                <a:cs typeface="Share Tech"/>
                <a:sym typeface="Share Tech"/>
              </a:rPr>
              <a:t>Transaction Type</a:t>
            </a:r>
            <a:endParaRPr b="1" sz="2900">
              <a:solidFill>
                <a:schemeClr val="lt1"/>
              </a:solidFill>
              <a:latin typeface="Share Tech"/>
              <a:ea typeface="Share Tech"/>
              <a:cs typeface="Share Tech"/>
              <a:sym typeface="Share Tech"/>
            </a:endParaRPr>
          </a:p>
        </p:txBody>
      </p:sp>
      <p:pic>
        <p:nvPicPr>
          <p:cNvPr id="444" name="Google Shape;444;p39"/>
          <p:cNvPicPr preferRelativeResize="0"/>
          <p:nvPr/>
        </p:nvPicPr>
        <p:blipFill>
          <a:blip r:embed="rId4">
            <a:alphaModFix/>
          </a:blip>
          <a:stretch>
            <a:fillRect/>
          </a:stretch>
        </p:blipFill>
        <p:spPr>
          <a:xfrm>
            <a:off x="3639900" y="726788"/>
            <a:ext cx="3202801" cy="2012701"/>
          </a:xfrm>
          <a:prstGeom prst="rect">
            <a:avLst/>
          </a:prstGeom>
          <a:noFill/>
          <a:ln>
            <a:noFill/>
          </a:ln>
        </p:spPr>
      </p:pic>
      <p:pic>
        <p:nvPicPr>
          <p:cNvPr id="445" name="Google Shape;445;p39"/>
          <p:cNvPicPr preferRelativeResize="0"/>
          <p:nvPr/>
        </p:nvPicPr>
        <p:blipFill>
          <a:blip r:embed="rId5">
            <a:alphaModFix/>
          </a:blip>
          <a:stretch>
            <a:fillRect/>
          </a:stretch>
        </p:blipFill>
        <p:spPr>
          <a:xfrm>
            <a:off x="1616150" y="2830913"/>
            <a:ext cx="3340472" cy="2099213"/>
          </a:xfrm>
          <a:prstGeom prst="rect">
            <a:avLst/>
          </a:prstGeom>
          <a:noFill/>
          <a:ln>
            <a:noFill/>
          </a:ln>
        </p:spPr>
      </p:pic>
      <p:sp>
        <p:nvSpPr>
          <p:cNvPr id="446" name="Google Shape;446;p39"/>
          <p:cNvSpPr txBox="1"/>
          <p:nvPr/>
        </p:nvSpPr>
        <p:spPr>
          <a:xfrm>
            <a:off x="4909700" y="1514600"/>
            <a:ext cx="1555200" cy="9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With</a:t>
            </a:r>
            <a:r>
              <a:rPr lang="en">
                <a:latin typeface="Abel"/>
                <a:ea typeface="Abel"/>
                <a:cs typeface="Abel"/>
                <a:sym typeface="Abel"/>
              </a:rPr>
              <a:t> Sale Data</a:t>
            </a:r>
            <a:endParaRPr>
              <a:latin typeface="Abel"/>
              <a:ea typeface="Abel"/>
              <a:cs typeface="Abel"/>
              <a:sym typeface="Abel"/>
            </a:endParaRPr>
          </a:p>
          <a:p>
            <a:pPr indent="0" lvl="0" marL="0" rtl="0" algn="l">
              <a:spcBef>
                <a:spcPts val="0"/>
              </a:spcBef>
              <a:spcAft>
                <a:spcPts val="0"/>
              </a:spcAft>
              <a:buNone/>
            </a:pPr>
            <a:r>
              <a:rPr b="1" lang="en">
                <a:latin typeface="Abel"/>
                <a:ea typeface="Abel"/>
                <a:cs typeface="Abel"/>
                <a:sym typeface="Abel"/>
              </a:rPr>
              <a:t>Original Title </a:t>
            </a:r>
            <a:r>
              <a:rPr lang="en">
                <a:latin typeface="Abel"/>
                <a:ea typeface="Abel"/>
                <a:cs typeface="Abel"/>
                <a:sym typeface="Abel"/>
              </a:rPr>
              <a:t>transaction type nya paling banyak</a:t>
            </a:r>
            <a:endParaRPr>
              <a:latin typeface="Abel"/>
              <a:ea typeface="Abel"/>
              <a:cs typeface="Abel"/>
              <a:sym typeface="Abel"/>
            </a:endParaRPr>
          </a:p>
        </p:txBody>
      </p:sp>
      <p:sp>
        <p:nvSpPr>
          <p:cNvPr id="447" name="Google Shape;447;p39"/>
          <p:cNvSpPr txBox="1"/>
          <p:nvPr/>
        </p:nvSpPr>
        <p:spPr>
          <a:xfrm>
            <a:off x="3110500" y="3730500"/>
            <a:ext cx="16467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Abel"/>
                <a:ea typeface="Abel"/>
                <a:cs typeface="Abel"/>
                <a:sym typeface="Abel"/>
              </a:rPr>
              <a:t>Without</a:t>
            </a:r>
            <a:r>
              <a:rPr lang="en">
                <a:latin typeface="Abel"/>
                <a:ea typeface="Abel"/>
                <a:cs typeface="Abel"/>
                <a:sym typeface="Abel"/>
              </a:rPr>
              <a:t> Sale Data</a:t>
            </a:r>
            <a:endParaRPr>
              <a:latin typeface="Abel"/>
              <a:ea typeface="Abel"/>
              <a:cs typeface="Abel"/>
              <a:sym typeface="Abel"/>
            </a:endParaRPr>
          </a:p>
          <a:p>
            <a:pPr indent="0" lvl="0" marL="0" rtl="0" algn="l">
              <a:spcBef>
                <a:spcPts val="0"/>
              </a:spcBef>
              <a:spcAft>
                <a:spcPts val="0"/>
              </a:spcAft>
              <a:buNone/>
            </a:pPr>
            <a:r>
              <a:rPr lang="en">
                <a:latin typeface="Abel"/>
                <a:ea typeface="Abel"/>
                <a:cs typeface="Abel"/>
                <a:sym typeface="Abel"/>
              </a:rPr>
              <a:t>Paling banyak </a:t>
            </a:r>
            <a:r>
              <a:rPr b="1" lang="en">
                <a:latin typeface="Abel"/>
                <a:ea typeface="Abel"/>
                <a:cs typeface="Abel"/>
                <a:sym typeface="Abel"/>
              </a:rPr>
              <a:t>Registration Renewal</a:t>
            </a:r>
            <a:endParaRPr b="1">
              <a:latin typeface="Abel"/>
              <a:ea typeface="Abel"/>
              <a:cs typeface="Abel"/>
              <a:sym typeface="Abel"/>
            </a:endParaRPr>
          </a:p>
        </p:txBody>
      </p:sp>
      <p:sp>
        <p:nvSpPr>
          <p:cNvPr id="448" name="Google Shape;448;p39"/>
          <p:cNvSpPr txBox="1"/>
          <p:nvPr/>
        </p:nvSpPr>
        <p:spPr>
          <a:xfrm>
            <a:off x="5570425" y="2830925"/>
            <a:ext cx="3141000" cy="1611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bel"/>
              <a:buChar char="●"/>
            </a:pPr>
            <a:r>
              <a:rPr lang="en">
                <a:solidFill>
                  <a:schemeClr val="lt1"/>
                </a:solidFill>
                <a:latin typeface="Abel"/>
                <a:ea typeface="Abel"/>
                <a:cs typeface="Abel"/>
                <a:sym typeface="Abel"/>
              </a:rPr>
              <a:t>Dapat dilihat bahwa transaction type data dengan sale date banyak terjadi transaksi jual-beli, dikuatkan dengan status 'original title yang dominan'</a:t>
            </a:r>
            <a:endParaRPr>
              <a:solidFill>
                <a:schemeClr val="lt1"/>
              </a:solidFill>
              <a:latin typeface="Abel"/>
              <a:ea typeface="Abel"/>
              <a:cs typeface="Abel"/>
              <a:sym typeface="Abel"/>
            </a:endParaRPr>
          </a:p>
          <a:p>
            <a:pPr indent="-317500" lvl="0" marL="457200" rtl="0" algn="l">
              <a:spcBef>
                <a:spcPts val="0"/>
              </a:spcBef>
              <a:spcAft>
                <a:spcPts val="0"/>
              </a:spcAft>
              <a:buClr>
                <a:schemeClr val="lt1"/>
              </a:buClr>
              <a:buSzPts val="1400"/>
              <a:buFont typeface="Abel"/>
              <a:buChar char="●"/>
            </a:pPr>
            <a:r>
              <a:rPr lang="en">
                <a:solidFill>
                  <a:schemeClr val="lt1"/>
                </a:solidFill>
                <a:latin typeface="Abel"/>
                <a:ea typeface="Abel"/>
                <a:cs typeface="Abel"/>
                <a:sym typeface="Abel"/>
              </a:rPr>
              <a:t>Dan yang tanpa sale date banyak terjadi pembaruan registrasi</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p:txBody>
      </p:sp>
      <p:sp>
        <p:nvSpPr>
          <p:cNvPr id="449" name="Google Shape;449;p39"/>
          <p:cNvSpPr txBox="1"/>
          <p:nvPr/>
        </p:nvSpPr>
        <p:spPr>
          <a:xfrm>
            <a:off x="1810250" y="1778750"/>
            <a:ext cx="1646700" cy="8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Dataset biasa</a:t>
            </a:r>
            <a:endParaRPr>
              <a:latin typeface="Abel"/>
              <a:ea typeface="Abel"/>
              <a:cs typeface="Abel"/>
              <a:sym typeface="Abel"/>
            </a:endParaRPr>
          </a:p>
          <a:p>
            <a:pPr indent="0" lvl="0" marL="0" rtl="0" algn="l">
              <a:spcBef>
                <a:spcPts val="0"/>
              </a:spcBef>
              <a:spcAft>
                <a:spcPts val="0"/>
              </a:spcAft>
              <a:buNone/>
            </a:pPr>
            <a:r>
              <a:rPr lang="en">
                <a:latin typeface="Abel"/>
                <a:ea typeface="Abel"/>
                <a:cs typeface="Abel"/>
                <a:sym typeface="Abel"/>
              </a:rPr>
              <a:t>Paling banyak </a:t>
            </a:r>
            <a:r>
              <a:rPr b="1" lang="en">
                <a:latin typeface="Abel"/>
                <a:ea typeface="Abel"/>
                <a:cs typeface="Abel"/>
                <a:sym typeface="Abel"/>
              </a:rPr>
              <a:t>Registration Renewal</a:t>
            </a:r>
            <a:endParaRPr b="1">
              <a:latin typeface="Abel"/>
              <a:ea typeface="Abel"/>
              <a:cs typeface="Abel"/>
              <a:sym typeface="Abe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 Alternative Fuel Vehicle Type</a:t>
            </a:r>
            <a:endParaRPr/>
          </a:p>
        </p:txBody>
      </p:sp>
      <p:grpSp>
        <p:nvGrpSpPr>
          <p:cNvPr id="455" name="Google Shape;455;p40"/>
          <p:cNvGrpSpPr/>
          <p:nvPr/>
        </p:nvGrpSpPr>
        <p:grpSpPr>
          <a:xfrm>
            <a:off x="4136675" y="2229675"/>
            <a:ext cx="870600" cy="1089857"/>
            <a:chOff x="4136675" y="2229675"/>
            <a:chExt cx="870600" cy="1089857"/>
          </a:xfrm>
        </p:grpSpPr>
        <p:sp>
          <p:nvSpPr>
            <p:cNvPr id="456" name="Google Shape;456;p40"/>
            <p:cNvSpPr/>
            <p:nvPr/>
          </p:nvSpPr>
          <p:spPr>
            <a:xfrm>
              <a:off x="4216250" y="2229675"/>
              <a:ext cx="711600" cy="1000200"/>
            </a:xfrm>
            <a:prstGeom prst="round2SameRect">
              <a:avLst>
                <a:gd fmla="val 16667" name="adj1"/>
                <a:gd fmla="val 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136675" y="3224432"/>
              <a:ext cx="870600" cy="95100"/>
            </a:xfrm>
            <a:prstGeom prst="round2SameRect">
              <a:avLst>
                <a:gd fmla="val 16667" name="adj1"/>
                <a:gd fmla="val 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0"/>
            <p:cNvGrpSpPr/>
            <p:nvPr/>
          </p:nvGrpSpPr>
          <p:grpSpPr>
            <a:xfrm>
              <a:off x="4408430" y="2411185"/>
              <a:ext cx="327309" cy="470765"/>
              <a:chOff x="-1581150" y="-352425"/>
              <a:chExt cx="1238400" cy="1781175"/>
            </a:xfrm>
          </p:grpSpPr>
          <p:sp>
            <p:nvSpPr>
              <p:cNvPr id="459" name="Google Shape;459;p40"/>
              <p:cNvSpPr/>
              <p:nvPr/>
            </p:nvSpPr>
            <p:spPr>
              <a:xfrm>
                <a:off x="-1123950" y="-352425"/>
                <a:ext cx="781200" cy="1104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rot="10800000">
                <a:off x="-1581150" y="323850"/>
                <a:ext cx="781200" cy="1104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1" name="Google Shape;461;p40"/>
          <p:cNvSpPr txBox="1"/>
          <p:nvPr/>
        </p:nvSpPr>
        <p:spPr>
          <a:xfrm>
            <a:off x="672900" y="1411569"/>
            <a:ext cx="2184600" cy="402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1800">
                <a:solidFill>
                  <a:schemeClr val="lt1"/>
                </a:solidFill>
                <a:latin typeface="Share Tech"/>
                <a:ea typeface="Share Tech"/>
                <a:cs typeface="Share Tech"/>
                <a:sym typeface="Share Tech"/>
              </a:rPr>
              <a:t>MARS</a:t>
            </a:r>
            <a:endParaRPr b="1" sz="1800">
              <a:solidFill>
                <a:schemeClr val="lt1"/>
              </a:solidFill>
              <a:latin typeface="Share Tech"/>
              <a:ea typeface="Share Tech"/>
              <a:cs typeface="Share Tech"/>
              <a:sym typeface="Share Tech"/>
            </a:endParaRPr>
          </a:p>
        </p:txBody>
      </p:sp>
      <p:sp>
        <p:nvSpPr>
          <p:cNvPr id="462" name="Google Shape;462;p40"/>
          <p:cNvSpPr txBox="1"/>
          <p:nvPr/>
        </p:nvSpPr>
        <p:spPr>
          <a:xfrm>
            <a:off x="6286550" y="1411566"/>
            <a:ext cx="2184600" cy="15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Share Tech"/>
                <a:ea typeface="Share Tech"/>
                <a:cs typeface="Share Tech"/>
                <a:sym typeface="Share Tech"/>
              </a:rPr>
              <a:t>Tipe Clean Alternative Fuel Vehicle terbanyak adalah Battery Electric Vehicle</a:t>
            </a:r>
            <a:endParaRPr b="1" sz="1800">
              <a:solidFill>
                <a:schemeClr val="lt1"/>
              </a:solidFill>
              <a:latin typeface="Share Tech"/>
              <a:ea typeface="Share Tech"/>
              <a:cs typeface="Share Tech"/>
              <a:sym typeface="Share Tech"/>
            </a:endParaRPr>
          </a:p>
        </p:txBody>
      </p:sp>
      <p:cxnSp>
        <p:nvCxnSpPr>
          <p:cNvPr id="463" name="Google Shape;463;p40"/>
          <p:cNvCxnSpPr/>
          <p:nvPr/>
        </p:nvCxnSpPr>
        <p:spPr>
          <a:xfrm>
            <a:off x="2857475" y="19509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464" name="Google Shape;464;p40"/>
          <p:cNvCxnSpPr/>
          <p:nvPr/>
        </p:nvCxnSpPr>
        <p:spPr>
          <a:xfrm flipH="1" rot="10800000">
            <a:off x="2857475" y="27694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465" name="Google Shape;465;p40"/>
          <p:cNvCxnSpPr/>
          <p:nvPr/>
        </p:nvCxnSpPr>
        <p:spPr>
          <a:xfrm flipH="1">
            <a:off x="5843125" y="1950925"/>
            <a:ext cx="443400" cy="818400"/>
          </a:xfrm>
          <a:prstGeom prst="bentConnector3">
            <a:avLst>
              <a:gd fmla="val 50000" name="adj1"/>
            </a:avLst>
          </a:prstGeom>
          <a:noFill/>
          <a:ln cap="flat" cmpd="sng" w="9525">
            <a:solidFill>
              <a:schemeClr val="accent1"/>
            </a:solidFill>
            <a:prstDash val="solid"/>
            <a:round/>
            <a:headEnd len="med" w="med" type="none"/>
            <a:tailEnd len="med" w="med" type="none"/>
          </a:ln>
        </p:spPr>
      </p:cxnSp>
      <p:sp>
        <p:nvSpPr>
          <p:cNvPr id="466" name="Google Shape;466;p40"/>
          <p:cNvSpPr/>
          <p:nvPr/>
        </p:nvSpPr>
        <p:spPr>
          <a:xfrm>
            <a:off x="3242150" y="1358975"/>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0"/>
          <p:cNvGrpSpPr/>
          <p:nvPr/>
        </p:nvGrpSpPr>
        <p:grpSpPr>
          <a:xfrm>
            <a:off x="4755900" y="1156263"/>
            <a:ext cx="987245" cy="256500"/>
            <a:chOff x="713275" y="4065425"/>
            <a:chExt cx="987245" cy="256500"/>
          </a:xfrm>
        </p:grpSpPr>
        <p:sp>
          <p:nvSpPr>
            <p:cNvPr id="468" name="Google Shape;468;p4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40"/>
          <p:cNvSpPr/>
          <p:nvPr/>
        </p:nvSpPr>
        <p:spPr>
          <a:xfrm>
            <a:off x="4184536" y="4136425"/>
            <a:ext cx="341100" cy="256500"/>
          </a:xfrm>
          <a:prstGeom prst="snip2DiagRect">
            <a:avLst>
              <a:gd fmla="val 0" name="adj1"/>
              <a:gd fmla="val 3574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3391864" y="4136425"/>
            <a:ext cx="710400" cy="256500"/>
          </a:xfrm>
          <a:prstGeom prst="snip2DiagRect">
            <a:avLst>
              <a:gd fmla="val 0" name="adj1"/>
              <a:gd fmla="val 3574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3" name="Google Shape;473;p40"/>
          <p:cNvPicPr preferRelativeResize="0"/>
          <p:nvPr/>
        </p:nvPicPr>
        <p:blipFill>
          <a:blip r:embed="rId3">
            <a:alphaModFix/>
          </a:blip>
          <a:stretch>
            <a:fillRect/>
          </a:stretch>
        </p:blipFill>
        <p:spPr>
          <a:xfrm>
            <a:off x="1206850" y="1495069"/>
            <a:ext cx="4536299" cy="2559050"/>
          </a:xfrm>
          <a:prstGeom prst="rect">
            <a:avLst/>
          </a:prstGeom>
          <a:noFill/>
          <a:ln>
            <a:noFill/>
          </a:ln>
        </p:spPr>
      </p:pic>
      <p:sp>
        <p:nvSpPr>
          <p:cNvPr id="474" name="Google Shape;474;p40"/>
          <p:cNvSpPr txBox="1"/>
          <p:nvPr/>
        </p:nvSpPr>
        <p:spPr>
          <a:xfrm>
            <a:off x="6038025" y="2876700"/>
            <a:ext cx="2862000" cy="208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lt1"/>
                </a:solidFill>
                <a:latin typeface="Abel"/>
                <a:ea typeface="Abel"/>
                <a:cs typeface="Abel"/>
                <a:sym typeface="Abel"/>
              </a:rPr>
              <a:t>Hal ini dikarenakan tipe BEV memiliki keunggulan yang dipengaruhi faktor peningkatan teknologi baterai (menghasilkan peningkatan kapasitas penyimpanan energi dan jangkauan yang signifikan), selain itu tipe BEV juga diluncurkan dengan variasi desain yang lebih menarik dan kompetitif.</a:t>
            </a:r>
            <a:endParaRPr>
              <a:solidFill>
                <a:schemeClr val="lt1"/>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1"/>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Model Mobil CAFV Tipe BEV</a:t>
            </a:r>
            <a:endParaRPr/>
          </a:p>
        </p:txBody>
      </p:sp>
      <p:pic>
        <p:nvPicPr>
          <p:cNvPr id="480" name="Google Shape;480;p41"/>
          <p:cNvPicPr preferRelativeResize="0"/>
          <p:nvPr/>
        </p:nvPicPr>
        <p:blipFill>
          <a:blip r:embed="rId3">
            <a:alphaModFix/>
          </a:blip>
          <a:stretch>
            <a:fillRect/>
          </a:stretch>
        </p:blipFill>
        <p:spPr>
          <a:xfrm>
            <a:off x="782650" y="1017725"/>
            <a:ext cx="5661989" cy="3820974"/>
          </a:xfrm>
          <a:prstGeom prst="rect">
            <a:avLst/>
          </a:prstGeom>
          <a:noFill/>
          <a:ln>
            <a:noFill/>
          </a:ln>
        </p:spPr>
      </p:pic>
      <p:sp>
        <p:nvSpPr>
          <p:cNvPr id="481" name="Google Shape;481;p41"/>
          <p:cNvSpPr txBox="1"/>
          <p:nvPr/>
        </p:nvSpPr>
        <p:spPr>
          <a:xfrm>
            <a:off x="6668250" y="1087650"/>
            <a:ext cx="2195700" cy="29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Abel"/>
                <a:ea typeface="Abel"/>
                <a:cs typeface="Abel"/>
                <a:sym typeface="Abel"/>
              </a:rPr>
              <a:t>Didapat top 10 mobil dengan tipe CFAH BEV paling banyak adalah: ['Leaf', 'Model 3', 'Model Y', 'Model S', 'Bolt EV', 'Model X', 'Niro', 'ID.4', 'e-Golf', 'Mustang Mach-E'].</a:t>
            </a:r>
            <a:endParaRPr sz="1700">
              <a:solidFill>
                <a:schemeClr val="lt1"/>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Model Mobil CAFV Tipe PHEV</a:t>
            </a:r>
            <a:endParaRPr/>
          </a:p>
        </p:txBody>
      </p:sp>
      <p:sp>
        <p:nvSpPr>
          <p:cNvPr id="487" name="Google Shape;487;p42"/>
          <p:cNvSpPr txBox="1"/>
          <p:nvPr/>
        </p:nvSpPr>
        <p:spPr>
          <a:xfrm>
            <a:off x="6668250" y="1087650"/>
            <a:ext cx="2195700" cy="29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Abel"/>
                <a:ea typeface="Abel"/>
                <a:cs typeface="Abel"/>
                <a:sym typeface="Abel"/>
              </a:rPr>
              <a:t>Didapat top 10 mobil dengan tipe CFAH PHEV paling banyak adalah: ['Volt', 'Fusion', 'C-Max', 'i3', 'Prius Prime', 'Pacifica', 'Wrangler', 'X5', 'Prius Plug-in', 'XC90']</a:t>
            </a:r>
            <a:endParaRPr sz="1700">
              <a:solidFill>
                <a:schemeClr val="lt1"/>
              </a:solidFill>
              <a:latin typeface="Abel"/>
              <a:ea typeface="Abel"/>
              <a:cs typeface="Abel"/>
              <a:sym typeface="Abel"/>
            </a:endParaRPr>
          </a:p>
        </p:txBody>
      </p:sp>
      <p:pic>
        <p:nvPicPr>
          <p:cNvPr id="488" name="Google Shape;488;p42"/>
          <p:cNvPicPr preferRelativeResize="0"/>
          <p:nvPr/>
        </p:nvPicPr>
        <p:blipFill>
          <a:blip r:embed="rId3">
            <a:alphaModFix/>
          </a:blip>
          <a:stretch>
            <a:fillRect/>
          </a:stretch>
        </p:blipFill>
        <p:spPr>
          <a:xfrm>
            <a:off x="713400" y="1087650"/>
            <a:ext cx="5638832"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p:nvPr/>
        </p:nvSpPr>
        <p:spPr>
          <a:xfrm flipH="1" rot="10800000">
            <a:off x="0" y="0"/>
            <a:ext cx="5010300" cy="3381300"/>
          </a:xfrm>
          <a:prstGeom prst="snip1Rect">
            <a:avLst>
              <a:gd fmla="val 4387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3"/>
          <p:cNvSpPr txBox="1"/>
          <p:nvPr>
            <p:ph type="title"/>
          </p:nvPr>
        </p:nvSpPr>
        <p:spPr>
          <a:xfrm>
            <a:off x="714475" y="706900"/>
            <a:ext cx="26943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Distribution of Cars model’s Years</a:t>
            </a:r>
            <a:endParaRPr sz="2600"/>
          </a:p>
        </p:txBody>
      </p:sp>
      <p:sp>
        <p:nvSpPr>
          <p:cNvPr id="495" name="Google Shape;495;p43"/>
          <p:cNvSpPr txBox="1"/>
          <p:nvPr>
            <p:ph idx="1" type="subTitle"/>
          </p:nvPr>
        </p:nvSpPr>
        <p:spPr>
          <a:xfrm>
            <a:off x="160950" y="1608707"/>
            <a:ext cx="2694300" cy="143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Model EV yang paling banyak digunakan adalah yang diproduksi pada tahun 2018. Disusul dengan produksi dari tahun 2022 dan 2021.</a:t>
            </a:r>
            <a:endParaRPr/>
          </a:p>
        </p:txBody>
      </p:sp>
      <p:grpSp>
        <p:nvGrpSpPr>
          <p:cNvPr id="496" name="Google Shape;496;p43"/>
          <p:cNvGrpSpPr/>
          <p:nvPr/>
        </p:nvGrpSpPr>
        <p:grpSpPr>
          <a:xfrm>
            <a:off x="6618137" y="-14242"/>
            <a:ext cx="1386450" cy="1093595"/>
            <a:chOff x="6618137" y="-14242"/>
            <a:chExt cx="1386450" cy="1093595"/>
          </a:xfrm>
        </p:grpSpPr>
        <p:grpSp>
          <p:nvGrpSpPr>
            <p:cNvPr id="497" name="Google Shape;497;p43"/>
            <p:cNvGrpSpPr/>
            <p:nvPr/>
          </p:nvGrpSpPr>
          <p:grpSpPr>
            <a:xfrm>
              <a:off x="6618137" y="-14242"/>
              <a:ext cx="441000" cy="1093595"/>
              <a:chOff x="6371187" y="232700"/>
              <a:chExt cx="441000" cy="1093595"/>
            </a:xfrm>
          </p:grpSpPr>
          <p:cxnSp>
            <p:nvCxnSpPr>
              <p:cNvPr id="498" name="Google Shape;498;p43"/>
              <p:cNvCxnSpPr/>
              <p:nvPr/>
            </p:nvCxnSpPr>
            <p:spPr>
              <a:xfrm>
                <a:off x="6371187" y="885295"/>
                <a:ext cx="441000" cy="441000"/>
              </a:xfrm>
              <a:prstGeom prst="straightConnector1">
                <a:avLst/>
              </a:prstGeom>
              <a:noFill/>
              <a:ln cap="flat" cmpd="sng" w="9525">
                <a:solidFill>
                  <a:schemeClr val="accent2"/>
                </a:solidFill>
                <a:prstDash val="solid"/>
                <a:round/>
                <a:headEnd len="med" w="med" type="none"/>
                <a:tailEnd len="med" w="med" type="oval"/>
              </a:ln>
            </p:spPr>
          </p:cxnSp>
          <p:cxnSp>
            <p:nvCxnSpPr>
              <p:cNvPr id="499" name="Google Shape;499;p43"/>
              <p:cNvCxnSpPr/>
              <p:nvPr/>
            </p:nvCxnSpPr>
            <p:spPr>
              <a:xfrm rot="10800000">
                <a:off x="6372961" y="232700"/>
                <a:ext cx="0" cy="656100"/>
              </a:xfrm>
              <a:prstGeom prst="straightConnector1">
                <a:avLst/>
              </a:prstGeom>
              <a:noFill/>
              <a:ln cap="flat" cmpd="sng" w="9525">
                <a:solidFill>
                  <a:schemeClr val="accent2"/>
                </a:solidFill>
                <a:prstDash val="solid"/>
                <a:round/>
                <a:headEnd len="med" w="med" type="none"/>
                <a:tailEnd len="med" w="med" type="none"/>
              </a:ln>
            </p:spPr>
          </p:cxnSp>
        </p:grpSp>
        <p:grpSp>
          <p:nvGrpSpPr>
            <p:cNvPr id="500" name="Google Shape;500;p43"/>
            <p:cNvGrpSpPr/>
            <p:nvPr/>
          </p:nvGrpSpPr>
          <p:grpSpPr>
            <a:xfrm>
              <a:off x="7090862" y="-14242"/>
              <a:ext cx="441000" cy="1093595"/>
              <a:chOff x="6371187" y="232700"/>
              <a:chExt cx="441000" cy="1093595"/>
            </a:xfrm>
          </p:grpSpPr>
          <p:cxnSp>
            <p:nvCxnSpPr>
              <p:cNvPr id="501" name="Google Shape;501;p43"/>
              <p:cNvCxnSpPr/>
              <p:nvPr/>
            </p:nvCxnSpPr>
            <p:spPr>
              <a:xfrm>
                <a:off x="6371187" y="885295"/>
                <a:ext cx="441000" cy="441000"/>
              </a:xfrm>
              <a:prstGeom prst="straightConnector1">
                <a:avLst/>
              </a:prstGeom>
              <a:noFill/>
              <a:ln cap="flat" cmpd="sng" w="9525">
                <a:solidFill>
                  <a:schemeClr val="accent2"/>
                </a:solidFill>
                <a:prstDash val="solid"/>
                <a:round/>
                <a:headEnd len="med" w="med" type="none"/>
                <a:tailEnd len="med" w="med" type="oval"/>
              </a:ln>
            </p:spPr>
          </p:cxnSp>
          <p:cxnSp>
            <p:nvCxnSpPr>
              <p:cNvPr id="502" name="Google Shape;502;p43"/>
              <p:cNvCxnSpPr/>
              <p:nvPr/>
            </p:nvCxnSpPr>
            <p:spPr>
              <a:xfrm rot="10800000">
                <a:off x="6372961" y="232700"/>
                <a:ext cx="0" cy="656100"/>
              </a:xfrm>
              <a:prstGeom prst="straightConnector1">
                <a:avLst/>
              </a:prstGeom>
              <a:noFill/>
              <a:ln cap="flat" cmpd="sng" w="9525">
                <a:solidFill>
                  <a:schemeClr val="accent2"/>
                </a:solidFill>
                <a:prstDash val="solid"/>
                <a:round/>
                <a:headEnd len="med" w="med" type="none"/>
                <a:tailEnd len="med" w="med" type="none"/>
              </a:ln>
            </p:spPr>
          </p:cxnSp>
        </p:grpSp>
        <p:grpSp>
          <p:nvGrpSpPr>
            <p:cNvPr id="503" name="Google Shape;503;p43"/>
            <p:cNvGrpSpPr/>
            <p:nvPr/>
          </p:nvGrpSpPr>
          <p:grpSpPr>
            <a:xfrm>
              <a:off x="7563587" y="-14242"/>
              <a:ext cx="441000" cy="1093595"/>
              <a:chOff x="6371187" y="232700"/>
              <a:chExt cx="441000" cy="1093595"/>
            </a:xfrm>
          </p:grpSpPr>
          <p:cxnSp>
            <p:nvCxnSpPr>
              <p:cNvPr id="504" name="Google Shape;504;p43"/>
              <p:cNvCxnSpPr/>
              <p:nvPr/>
            </p:nvCxnSpPr>
            <p:spPr>
              <a:xfrm>
                <a:off x="6371187" y="885295"/>
                <a:ext cx="441000" cy="441000"/>
              </a:xfrm>
              <a:prstGeom prst="straightConnector1">
                <a:avLst/>
              </a:prstGeom>
              <a:noFill/>
              <a:ln cap="flat" cmpd="sng" w="9525">
                <a:solidFill>
                  <a:schemeClr val="accent2"/>
                </a:solidFill>
                <a:prstDash val="solid"/>
                <a:round/>
                <a:headEnd len="med" w="med" type="none"/>
                <a:tailEnd len="med" w="med" type="oval"/>
              </a:ln>
            </p:spPr>
          </p:cxnSp>
          <p:cxnSp>
            <p:nvCxnSpPr>
              <p:cNvPr id="505" name="Google Shape;505;p43"/>
              <p:cNvCxnSpPr/>
              <p:nvPr/>
            </p:nvCxnSpPr>
            <p:spPr>
              <a:xfrm rot="10800000">
                <a:off x="6372961" y="232700"/>
                <a:ext cx="0" cy="656100"/>
              </a:xfrm>
              <a:prstGeom prst="straightConnector1">
                <a:avLst/>
              </a:prstGeom>
              <a:noFill/>
              <a:ln cap="flat" cmpd="sng" w="9525">
                <a:solidFill>
                  <a:schemeClr val="accent2"/>
                </a:solidFill>
                <a:prstDash val="solid"/>
                <a:round/>
                <a:headEnd len="med" w="med" type="none"/>
                <a:tailEnd len="med" w="med" type="none"/>
              </a:ln>
            </p:spPr>
          </p:cxnSp>
        </p:grpSp>
      </p:grpSp>
      <p:grpSp>
        <p:nvGrpSpPr>
          <p:cNvPr id="506" name="Google Shape;506;p43"/>
          <p:cNvGrpSpPr/>
          <p:nvPr/>
        </p:nvGrpSpPr>
        <p:grpSpPr>
          <a:xfrm>
            <a:off x="1115350" y="4110675"/>
            <a:ext cx="987245" cy="256500"/>
            <a:chOff x="713275" y="4065425"/>
            <a:chExt cx="987245" cy="256500"/>
          </a:xfrm>
        </p:grpSpPr>
        <p:sp>
          <p:nvSpPr>
            <p:cNvPr id="507" name="Google Shape;507;p43"/>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3"/>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43"/>
          <p:cNvSpPr/>
          <p:nvPr/>
        </p:nvSpPr>
        <p:spPr>
          <a:xfrm>
            <a:off x="3831439" y="755875"/>
            <a:ext cx="9873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4818745" y="539375"/>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3"/>
          <p:cNvSpPr/>
          <p:nvPr/>
        </p:nvSpPr>
        <p:spPr>
          <a:xfrm>
            <a:off x="3337645" y="434760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43"/>
          <p:cNvCxnSpPr/>
          <p:nvPr/>
        </p:nvCxnSpPr>
        <p:spPr>
          <a:xfrm>
            <a:off x="-45908" y="1536750"/>
            <a:ext cx="3108000" cy="0"/>
          </a:xfrm>
          <a:prstGeom prst="straightConnector1">
            <a:avLst/>
          </a:prstGeom>
          <a:noFill/>
          <a:ln cap="flat" cmpd="sng" w="9525">
            <a:solidFill>
              <a:schemeClr val="dk2"/>
            </a:solidFill>
            <a:prstDash val="solid"/>
            <a:round/>
            <a:headEnd len="med" w="med" type="none"/>
            <a:tailEnd len="med" w="med" type="oval"/>
          </a:ln>
        </p:spPr>
      </p:cxnSp>
      <p:sp>
        <p:nvSpPr>
          <p:cNvPr id="514" name="Google Shape;514;p43"/>
          <p:cNvSpPr/>
          <p:nvPr/>
        </p:nvSpPr>
        <p:spPr>
          <a:xfrm>
            <a:off x="8522229" y="1809375"/>
            <a:ext cx="8895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5" name="Google Shape;515;p43"/>
          <p:cNvPicPr preferRelativeResize="0"/>
          <p:nvPr/>
        </p:nvPicPr>
        <p:blipFill>
          <a:blip r:embed="rId3">
            <a:alphaModFix/>
          </a:blip>
          <a:stretch>
            <a:fillRect/>
          </a:stretch>
        </p:blipFill>
        <p:spPr>
          <a:xfrm>
            <a:off x="3062100" y="2013275"/>
            <a:ext cx="6081900" cy="31302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4"/>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TOP 10 Merek Popularity Based on Original Title: ['TESLA', 'NISSAN', 'CHEVROLET', 'FORD', 'BMW', 'KIA', 'TOYOTA', 'VOLKSWAGEN', 'VOLVO', 'AUDI']</a:t>
            </a:r>
            <a:endParaRPr sz="1600"/>
          </a:p>
        </p:txBody>
      </p:sp>
      <p:sp>
        <p:nvSpPr>
          <p:cNvPr id="521" name="Google Shape;521;p44"/>
          <p:cNvSpPr/>
          <p:nvPr/>
        </p:nvSpPr>
        <p:spPr>
          <a:xfrm>
            <a:off x="2914962" y="13815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4"/>
          <p:cNvSpPr/>
          <p:nvPr/>
        </p:nvSpPr>
        <p:spPr>
          <a:xfrm>
            <a:off x="5675737" y="2135001"/>
            <a:ext cx="516000" cy="4845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44"/>
          <p:cNvGrpSpPr/>
          <p:nvPr/>
        </p:nvGrpSpPr>
        <p:grpSpPr>
          <a:xfrm rot="5400000">
            <a:off x="7937100" y="1399875"/>
            <a:ext cx="987245" cy="256500"/>
            <a:chOff x="713275" y="4065425"/>
            <a:chExt cx="987245" cy="256500"/>
          </a:xfrm>
        </p:grpSpPr>
        <p:sp>
          <p:nvSpPr>
            <p:cNvPr id="524" name="Google Shape;524;p44"/>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4"/>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44"/>
          <p:cNvGrpSpPr/>
          <p:nvPr/>
        </p:nvGrpSpPr>
        <p:grpSpPr>
          <a:xfrm rot="5400000">
            <a:off x="219650" y="1997625"/>
            <a:ext cx="987245" cy="256500"/>
            <a:chOff x="713275" y="4065425"/>
            <a:chExt cx="987245" cy="256500"/>
          </a:xfrm>
        </p:grpSpPr>
        <p:sp>
          <p:nvSpPr>
            <p:cNvPr id="528" name="Google Shape;528;p44"/>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4"/>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4"/>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1" name="Google Shape;531;p44"/>
          <p:cNvPicPr preferRelativeResize="0"/>
          <p:nvPr/>
        </p:nvPicPr>
        <p:blipFill>
          <a:blip r:embed="rId3">
            <a:alphaModFix/>
          </a:blip>
          <a:stretch>
            <a:fillRect/>
          </a:stretch>
        </p:blipFill>
        <p:spPr>
          <a:xfrm>
            <a:off x="1903752" y="1176798"/>
            <a:ext cx="5158173" cy="3411227"/>
          </a:xfrm>
          <a:prstGeom prst="rect">
            <a:avLst/>
          </a:prstGeom>
          <a:noFill/>
          <a:ln>
            <a:noFill/>
          </a:ln>
        </p:spPr>
      </p:pic>
      <p:sp>
        <p:nvSpPr>
          <p:cNvPr id="532" name="Google Shape;532;p44"/>
          <p:cNvSpPr txBox="1"/>
          <p:nvPr/>
        </p:nvSpPr>
        <p:spPr>
          <a:xfrm>
            <a:off x="4035525" y="2134650"/>
            <a:ext cx="2703900" cy="20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Tesla menjadi paling populer karena inovasi teknologi yang dimiliki.</a:t>
            </a:r>
            <a:endParaRPr>
              <a:latin typeface="Abel"/>
              <a:ea typeface="Abel"/>
              <a:cs typeface="Abel"/>
              <a:sym typeface="Abe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45"/>
          <p:cNvPicPr preferRelativeResize="0"/>
          <p:nvPr/>
        </p:nvPicPr>
        <p:blipFill>
          <a:blip r:embed="rId3">
            <a:alphaModFix/>
          </a:blip>
          <a:stretch>
            <a:fillRect/>
          </a:stretch>
        </p:blipFill>
        <p:spPr>
          <a:xfrm>
            <a:off x="119143" y="380900"/>
            <a:ext cx="5066700" cy="3381300"/>
          </a:xfrm>
          <a:prstGeom prst="roundRect">
            <a:avLst>
              <a:gd fmla="val 16667" name="adj"/>
            </a:avLst>
          </a:prstGeom>
          <a:noFill/>
          <a:ln>
            <a:noFill/>
          </a:ln>
        </p:spPr>
      </p:pic>
      <p:sp>
        <p:nvSpPr>
          <p:cNvPr id="538" name="Google Shape;538;p45"/>
          <p:cNvSpPr/>
          <p:nvPr/>
        </p:nvSpPr>
        <p:spPr>
          <a:xfrm flipH="1">
            <a:off x="4133701" y="1762199"/>
            <a:ext cx="5010300" cy="3381300"/>
          </a:xfrm>
          <a:prstGeom prst="snip1Rect">
            <a:avLst>
              <a:gd fmla="val 4387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txBox="1"/>
          <p:nvPr>
            <p:ph type="title"/>
          </p:nvPr>
        </p:nvSpPr>
        <p:spPr>
          <a:xfrm>
            <a:off x="4887450" y="2469075"/>
            <a:ext cx="4138500" cy="615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10 Model Terpopuler berdasarkan Original Title </a:t>
            </a:r>
            <a:endParaRPr/>
          </a:p>
        </p:txBody>
      </p:sp>
      <p:sp>
        <p:nvSpPr>
          <p:cNvPr id="540" name="Google Shape;540;p45"/>
          <p:cNvSpPr txBox="1"/>
          <p:nvPr>
            <p:ph idx="1" type="subTitle"/>
          </p:nvPr>
        </p:nvSpPr>
        <p:spPr>
          <a:xfrm>
            <a:off x="5727451" y="3513212"/>
            <a:ext cx="2694300" cy="9234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Model 3, Model Y, Leaf, Model S, Volt, Bolt EV, Model X, Niro, i3, Prius Prime</a:t>
            </a:r>
            <a:endParaRPr/>
          </a:p>
        </p:txBody>
      </p:sp>
      <p:cxnSp>
        <p:nvCxnSpPr>
          <p:cNvPr id="541" name="Google Shape;541;p45"/>
          <p:cNvCxnSpPr/>
          <p:nvPr/>
        </p:nvCxnSpPr>
        <p:spPr>
          <a:xfrm rot="10800000">
            <a:off x="6073059" y="3298949"/>
            <a:ext cx="3108000" cy="0"/>
          </a:xfrm>
          <a:prstGeom prst="straightConnector1">
            <a:avLst/>
          </a:prstGeom>
          <a:noFill/>
          <a:ln cap="flat" cmpd="sng" w="9525">
            <a:solidFill>
              <a:schemeClr val="lt1"/>
            </a:solidFill>
            <a:prstDash val="solid"/>
            <a:round/>
            <a:headEnd len="med" w="med" type="none"/>
            <a:tailEnd len="med" w="med" type="oval"/>
          </a:ln>
        </p:spPr>
      </p:cxnSp>
      <p:grpSp>
        <p:nvGrpSpPr>
          <p:cNvPr id="542" name="Google Shape;542;p45"/>
          <p:cNvGrpSpPr/>
          <p:nvPr/>
        </p:nvGrpSpPr>
        <p:grpSpPr>
          <a:xfrm>
            <a:off x="117963" y="3998219"/>
            <a:ext cx="4660623" cy="1211775"/>
            <a:chOff x="123077" y="3998200"/>
            <a:chExt cx="4660623" cy="1211775"/>
          </a:xfrm>
        </p:grpSpPr>
        <p:grpSp>
          <p:nvGrpSpPr>
            <p:cNvPr id="543" name="Google Shape;543;p45"/>
            <p:cNvGrpSpPr/>
            <p:nvPr/>
          </p:nvGrpSpPr>
          <p:grpSpPr>
            <a:xfrm flipH="1" rot="10800000">
              <a:off x="1683050" y="3998200"/>
              <a:ext cx="3100650" cy="1211775"/>
              <a:chOff x="-365050" y="-837825"/>
              <a:chExt cx="3100650" cy="1211775"/>
            </a:xfrm>
          </p:grpSpPr>
          <p:cxnSp>
            <p:nvCxnSpPr>
              <p:cNvPr id="544" name="Google Shape;544;p45"/>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545" name="Google Shape;545;p45"/>
              <p:cNvCxnSpPr/>
              <p:nvPr/>
            </p:nvCxnSpPr>
            <p:spPr>
              <a:xfrm>
                <a:off x="839600" y="373950"/>
                <a:ext cx="1896000" cy="0"/>
              </a:xfrm>
              <a:prstGeom prst="straightConnector1">
                <a:avLst/>
              </a:prstGeom>
              <a:noFill/>
              <a:ln cap="flat" cmpd="sng" w="9525">
                <a:solidFill>
                  <a:schemeClr val="accent2"/>
                </a:solidFill>
                <a:prstDash val="solid"/>
                <a:round/>
                <a:headEnd len="med" w="med" type="none"/>
                <a:tailEnd len="med" w="med" type="oval"/>
              </a:ln>
            </p:spPr>
          </p:cxnSp>
        </p:grpSp>
        <p:grpSp>
          <p:nvGrpSpPr>
            <p:cNvPr id="546" name="Google Shape;546;p45"/>
            <p:cNvGrpSpPr/>
            <p:nvPr/>
          </p:nvGrpSpPr>
          <p:grpSpPr>
            <a:xfrm flipH="1" rot="10800000">
              <a:off x="123077" y="4200380"/>
              <a:ext cx="2009569" cy="973361"/>
              <a:chOff x="5205411" y="-75307"/>
              <a:chExt cx="1728661" cy="837300"/>
            </a:xfrm>
          </p:grpSpPr>
          <p:cxnSp>
            <p:nvCxnSpPr>
              <p:cNvPr id="547" name="Google Shape;547;p45"/>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48" name="Google Shape;548;p45"/>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49" name="Google Shape;549;p45"/>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grpSp>
      <p:grpSp>
        <p:nvGrpSpPr>
          <p:cNvPr id="550" name="Google Shape;550;p45"/>
          <p:cNvGrpSpPr/>
          <p:nvPr/>
        </p:nvGrpSpPr>
        <p:grpSpPr>
          <a:xfrm rot="10800000">
            <a:off x="4365413" y="-66494"/>
            <a:ext cx="4660623" cy="1211775"/>
            <a:chOff x="123077" y="3998200"/>
            <a:chExt cx="4660623" cy="1211775"/>
          </a:xfrm>
        </p:grpSpPr>
        <p:grpSp>
          <p:nvGrpSpPr>
            <p:cNvPr id="551" name="Google Shape;551;p45"/>
            <p:cNvGrpSpPr/>
            <p:nvPr/>
          </p:nvGrpSpPr>
          <p:grpSpPr>
            <a:xfrm flipH="1" rot="10800000">
              <a:off x="1683050" y="3998200"/>
              <a:ext cx="3100650" cy="1211775"/>
              <a:chOff x="-365050" y="-837825"/>
              <a:chExt cx="3100650" cy="1211775"/>
            </a:xfrm>
          </p:grpSpPr>
          <p:cxnSp>
            <p:nvCxnSpPr>
              <p:cNvPr id="552" name="Google Shape;552;p45"/>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553" name="Google Shape;553;p45"/>
              <p:cNvCxnSpPr/>
              <p:nvPr/>
            </p:nvCxnSpPr>
            <p:spPr>
              <a:xfrm>
                <a:off x="839600" y="373950"/>
                <a:ext cx="1896000" cy="0"/>
              </a:xfrm>
              <a:prstGeom prst="straightConnector1">
                <a:avLst/>
              </a:prstGeom>
              <a:noFill/>
              <a:ln cap="flat" cmpd="sng" w="9525">
                <a:solidFill>
                  <a:schemeClr val="accent2"/>
                </a:solidFill>
                <a:prstDash val="solid"/>
                <a:round/>
                <a:headEnd len="med" w="med" type="none"/>
                <a:tailEnd len="med" w="med" type="oval"/>
              </a:ln>
            </p:spPr>
          </p:cxnSp>
        </p:grpSp>
        <p:grpSp>
          <p:nvGrpSpPr>
            <p:cNvPr id="554" name="Google Shape;554;p45"/>
            <p:cNvGrpSpPr/>
            <p:nvPr/>
          </p:nvGrpSpPr>
          <p:grpSpPr>
            <a:xfrm flipH="1" rot="10800000">
              <a:off x="123077" y="4200380"/>
              <a:ext cx="2009569" cy="973361"/>
              <a:chOff x="5205411" y="-75307"/>
              <a:chExt cx="1728661" cy="837300"/>
            </a:xfrm>
          </p:grpSpPr>
          <p:cxnSp>
            <p:nvCxnSpPr>
              <p:cNvPr id="555" name="Google Shape;555;p45"/>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56" name="Google Shape;556;p45"/>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557" name="Google Shape;557;p45"/>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grpSp>
      <p:sp>
        <p:nvSpPr>
          <p:cNvPr id="558" name="Google Shape;558;p45"/>
          <p:cNvSpPr/>
          <p:nvPr/>
        </p:nvSpPr>
        <p:spPr>
          <a:xfrm>
            <a:off x="4887454" y="786150"/>
            <a:ext cx="8895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46"/>
          <p:cNvGrpSpPr/>
          <p:nvPr/>
        </p:nvGrpSpPr>
        <p:grpSpPr>
          <a:xfrm>
            <a:off x="1362740" y="1315275"/>
            <a:ext cx="987245" cy="256500"/>
            <a:chOff x="713275" y="4065425"/>
            <a:chExt cx="987245" cy="256500"/>
          </a:xfrm>
        </p:grpSpPr>
        <p:sp>
          <p:nvSpPr>
            <p:cNvPr id="564" name="Google Shape;564;p4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46"/>
          <p:cNvGrpSpPr/>
          <p:nvPr/>
        </p:nvGrpSpPr>
        <p:grpSpPr>
          <a:xfrm>
            <a:off x="6794015" y="4153725"/>
            <a:ext cx="987245" cy="256500"/>
            <a:chOff x="713275" y="4065425"/>
            <a:chExt cx="987245" cy="256500"/>
          </a:xfrm>
        </p:grpSpPr>
        <p:sp>
          <p:nvSpPr>
            <p:cNvPr id="568" name="Google Shape;568;p4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1" name="Google Shape;571;p46"/>
          <p:cNvPicPr preferRelativeResize="0"/>
          <p:nvPr/>
        </p:nvPicPr>
        <p:blipFill>
          <a:blip r:embed="rId3">
            <a:alphaModFix/>
          </a:blip>
          <a:stretch>
            <a:fillRect/>
          </a:stretch>
        </p:blipFill>
        <p:spPr>
          <a:xfrm>
            <a:off x="337225" y="508150"/>
            <a:ext cx="5166627" cy="3486674"/>
          </a:xfrm>
          <a:prstGeom prst="rect">
            <a:avLst/>
          </a:prstGeom>
          <a:noFill/>
          <a:ln>
            <a:noFill/>
          </a:ln>
        </p:spPr>
      </p:pic>
      <p:sp>
        <p:nvSpPr>
          <p:cNvPr id="572" name="Google Shape;572;p46"/>
          <p:cNvSpPr txBox="1"/>
          <p:nvPr/>
        </p:nvSpPr>
        <p:spPr>
          <a:xfrm>
            <a:off x="5743225" y="1362125"/>
            <a:ext cx="2195700" cy="20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Abel"/>
                <a:ea typeface="Abel"/>
                <a:cs typeface="Abel"/>
                <a:sym typeface="Abel"/>
              </a:rPr>
              <a:t>Didapatkan bahwa pada 4 merek terpopuler pertama, Tesla, Nissan, Chevrolet, dan Ford lebih banyak unit yang sudah digunakan dibanding dengan yang baru.</a:t>
            </a:r>
            <a:endParaRPr b="1" sz="1700">
              <a:solidFill>
                <a:schemeClr val="lt1"/>
              </a:solidFill>
              <a:latin typeface="Abel"/>
              <a:ea typeface="Abel"/>
              <a:cs typeface="Abel"/>
              <a:sym typeface="Abel"/>
            </a:endParaRPr>
          </a:p>
          <a:p>
            <a:pPr indent="0" lvl="0" marL="0" rtl="0" algn="l">
              <a:spcBef>
                <a:spcPts val="0"/>
              </a:spcBef>
              <a:spcAft>
                <a:spcPts val="0"/>
              </a:spcAft>
              <a:buNone/>
            </a:pPr>
            <a:r>
              <a:t/>
            </a:r>
            <a:endParaRPr b="1" sz="1700">
              <a:solidFill>
                <a:schemeClr val="lt1"/>
              </a:solidFill>
              <a:latin typeface="Abel"/>
              <a:ea typeface="Abel"/>
              <a:cs typeface="Abel"/>
              <a:sym typeface="Abel"/>
            </a:endParaRPr>
          </a:p>
          <a:p>
            <a:pPr indent="0" lvl="0" marL="0" rtl="0" algn="l">
              <a:spcBef>
                <a:spcPts val="0"/>
              </a:spcBef>
              <a:spcAft>
                <a:spcPts val="0"/>
              </a:spcAft>
              <a:buNone/>
            </a:pPr>
            <a:r>
              <a:t/>
            </a:r>
            <a:endParaRPr b="1" sz="1700">
              <a:solidFill>
                <a:schemeClr val="lt1"/>
              </a:solidFill>
              <a:latin typeface="Abel"/>
              <a:ea typeface="Abel"/>
              <a:cs typeface="Abel"/>
              <a:sym typeface="Abe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7"/>
          <p:cNvSpPr txBox="1"/>
          <p:nvPr>
            <p:ph idx="9" type="title"/>
          </p:nvPr>
        </p:nvSpPr>
        <p:spPr>
          <a:xfrm>
            <a:off x="720300" y="4523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Urutan Model Terpopuler Tesla</a:t>
            </a:r>
            <a:endParaRPr/>
          </a:p>
        </p:txBody>
      </p:sp>
      <p:grpSp>
        <p:nvGrpSpPr>
          <p:cNvPr id="578" name="Google Shape;578;p47"/>
          <p:cNvGrpSpPr/>
          <p:nvPr/>
        </p:nvGrpSpPr>
        <p:grpSpPr>
          <a:xfrm>
            <a:off x="1400188" y="4088600"/>
            <a:ext cx="896775" cy="149400"/>
            <a:chOff x="1664075" y="4088600"/>
            <a:chExt cx="896775" cy="149400"/>
          </a:xfrm>
        </p:grpSpPr>
        <p:sp>
          <p:nvSpPr>
            <p:cNvPr id="579" name="Google Shape;579;p47"/>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7"/>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47"/>
          <p:cNvGrpSpPr/>
          <p:nvPr/>
        </p:nvGrpSpPr>
        <p:grpSpPr>
          <a:xfrm>
            <a:off x="4123619" y="4088600"/>
            <a:ext cx="896775" cy="149400"/>
            <a:chOff x="1664075" y="4088600"/>
            <a:chExt cx="896775" cy="149400"/>
          </a:xfrm>
        </p:grpSpPr>
        <p:sp>
          <p:nvSpPr>
            <p:cNvPr id="584" name="Google Shape;584;p47"/>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7"/>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7"/>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47"/>
          <p:cNvGrpSpPr/>
          <p:nvPr/>
        </p:nvGrpSpPr>
        <p:grpSpPr>
          <a:xfrm>
            <a:off x="6847064" y="4088600"/>
            <a:ext cx="896775" cy="149400"/>
            <a:chOff x="1664075" y="4088600"/>
            <a:chExt cx="896775" cy="149400"/>
          </a:xfrm>
        </p:grpSpPr>
        <p:sp>
          <p:nvSpPr>
            <p:cNvPr id="589" name="Google Shape;589;p47"/>
            <p:cNvSpPr/>
            <p:nvPr/>
          </p:nvSpPr>
          <p:spPr>
            <a:xfrm>
              <a:off x="1887050" y="4088600"/>
              <a:ext cx="673800" cy="1494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7"/>
            <p:cNvSpPr/>
            <p:nvPr/>
          </p:nvSpPr>
          <p:spPr>
            <a:xfrm>
              <a:off x="181272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1738400"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1664075" y="4088600"/>
              <a:ext cx="32700" cy="149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47"/>
          <p:cNvGrpSpPr/>
          <p:nvPr/>
        </p:nvGrpSpPr>
        <p:grpSpPr>
          <a:xfrm rot="5400000">
            <a:off x="7937100" y="1399875"/>
            <a:ext cx="987245" cy="256500"/>
            <a:chOff x="713275" y="4065425"/>
            <a:chExt cx="987245" cy="256500"/>
          </a:xfrm>
        </p:grpSpPr>
        <p:sp>
          <p:nvSpPr>
            <p:cNvPr id="594" name="Google Shape;594;p47"/>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7"/>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7" name="Google Shape;597;p47"/>
          <p:cNvPicPr preferRelativeResize="0"/>
          <p:nvPr/>
        </p:nvPicPr>
        <p:blipFill>
          <a:blip r:embed="rId3">
            <a:alphaModFix/>
          </a:blip>
          <a:stretch>
            <a:fillRect/>
          </a:stretch>
        </p:blipFill>
        <p:spPr>
          <a:xfrm>
            <a:off x="657648" y="1067925"/>
            <a:ext cx="4642277" cy="3120074"/>
          </a:xfrm>
          <a:prstGeom prst="rect">
            <a:avLst/>
          </a:prstGeom>
          <a:noFill/>
          <a:ln>
            <a:noFill/>
          </a:ln>
        </p:spPr>
      </p:pic>
      <p:sp>
        <p:nvSpPr>
          <p:cNvPr id="598" name="Google Shape;598;p47"/>
          <p:cNvSpPr txBox="1"/>
          <p:nvPr/>
        </p:nvSpPr>
        <p:spPr>
          <a:xfrm>
            <a:off x="5580550" y="1799225"/>
            <a:ext cx="2163300" cy="9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Abel"/>
                <a:ea typeface="Abel"/>
                <a:cs typeface="Abel"/>
                <a:sym typeface="Abel"/>
              </a:rPr>
              <a:t>Model 3, Model Y, Model S, Model X, Roadster.</a:t>
            </a:r>
            <a:endParaRPr sz="1900">
              <a:solidFill>
                <a:schemeClr val="lt1"/>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713400" y="445025"/>
            <a:ext cx="77172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Problem Background/Description</a:t>
            </a:r>
            <a:endParaRPr/>
          </a:p>
        </p:txBody>
      </p:sp>
      <p:sp>
        <p:nvSpPr>
          <p:cNvPr id="305" name="Google Shape;305;p30"/>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Kendaraan listrik (EV) telah muncul sebagai solusi potensial yang kuat untuk mengatasi sejumlah tantangan lingkungan, energi, dan transportasi yang dihadapi oleh Amerika Serikat. Sebagai negara dengan salah satu tingkat emisi gas rumah kaca tertinggi di dunia dan ketergantungan pada bahan bakar fosil yang signifikan, AS telah mengidentifikasi adopsi kendaraan listrik sebagai langkah penting dalam rangka mengurangi dampak lingkungan dan memitigasi risiko perubahan iklim. Namun, di balik potensi positifnya, integrasi EV di AS juga dihadapkan pada serangkaian tantangan multidimensi yang memerlukan perhatian serius.</a:t>
            </a:r>
            <a:endParaRPr sz="1600"/>
          </a:p>
          <a:p>
            <a:pPr indent="0" lvl="0" marL="0" rtl="0" algn="just">
              <a:spcBef>
                <a:spcPts val="1200"/>
              </a:spcBef>
              <a:spcAft>
                <a:spcPts val="1200"/>
              </a:spcAft>
              <a:buNone/>
            </a:pPr>
            <a:r>
              <a:rPr b="1" lang="en" sz="1800"/>
              <a:t>Kami ingin mencoba melakukan analisis perkembangan EV di Amerika Serikat dan juga mencoba membuatkan model prediksinya. Dari hasil analisis dan prediksi kami tersebut, diharapkan dapat membantu produsen mobil EV dan pemerintah dalam peningkatan pertumbuhan EV dengan memberikan gambaran pertumbuhan </a:t>
            </a:r>
            <a:r>
              <a:rPr b="1" lang="en" sz="1800">
                <a:solidFill>
                  <a:schemeClr val="accent5"/>
                </a:solidFill>
              </a:rPr>
              <a:t>penjualan </a:t>
            </a:r>
            <a:r>
              <a:rPr b="1" lang="en" sz="1800"/>
              <a:t>EV di masa depan.</a:t>
            </a:r>
            <a:endParaRPr b="1"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8"/>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Vehicle</a:t>
            </a:r>
            <a:r>
              <a:rPr lang="en"/>
              <a:t> Primary Use</a:t>
            </a:r>
            <a:endParaRPr/>
          </a:p>
        </p:txBody>
      </p:sp>
      <p:grpSp>
        <p:nvGrpSpPr>
          <p:cNvPr id="604" name="Google Shape;604;p48"/>
          <p:cNvGrpSpPr/>
          <p:nvPr/>
        </p:nvGrpSpPr>
        <p:grpSpPr>
          <a:xfrm rot="5400000">
            <a:off x="348025" y="3581900"/>
            <a:ext cx="987245" cy="256500"/>
            <a:chOff x="713275" y="4065425"/>
            <a:chExt cx="987245" cy="256500"/>
          </a:xfrm>
        </p:grpSpPr>
        <p:sp>
          <p:nvSpPr>
            <p:cNvPr id="605" name="Google Shape;605;p48"/>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8"/>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8"/>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48"/>
          <p:cNvGrpSpPr/>
          <p:nvPr/>
        </p:nvGrpSpPr>
        <p:grpSpPr>
          <a:xfrm flipH="1" rot="10800000">
            <a:off x="5713737" y="3998219"/>
            <a:ext cx="3100650" cy="1211775"/>
            <a:chOff x="-365050" y="-837825"/>
            <a:chExt cx="3100650" cy="1211775"/>
          </a:xfrm>
        </p:grpSpPr>
        <p:cxnSp>
          <p:nvCxnSpPr>
            <p:cNvPr id="609" name="Google Shape;609;p48"/>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610" name="Google Shape;610;p48"/>
            <p:cNvCxnSpPr/>
            <p:nvPr/>
          </p:nvCxnSpPr>
          <p:spPr>
            <a:xfrm>
              <a:off x="839600" y="373950"/>
              <a:ext cx="1896000" cy="0"/>
            </a:xfrm>
            <a:prstGeom prst="straightConnector1">
              <a:avLst/>
            </a:prstGeom>
            <a:noFill/>
            <a:ln cap="flat" cmpd="sng" w="9525">
              <a:solidFill>
                <a:schemeClr val="accent2"/>
              </a:solidFill>
              <a:prstDash val="solid"/>
              <a:round/>
              <a:headEnd len="med" w="med" type="none"/>
              <a:tailEnd len="med" w="med" type="oval"/>
            </a:ln>
          </p:spPr>
        </p:cxnSp>
      </p:grpSp>
      <p:cxnSp>
        <p:nvCxnSpPr>
          <p:cNvPr id="611" name="Google Shape;611;p48"/>
          <p:cNvCxnSpPr/>
          <p:nvPr/>
        </p:nvCxnSpPr>
        <p:spPr>
          <a:xfrm flipH="1" rot="10800000">
            <a:off x="4132833" y="4525451"/>
            <a:ext cx="648300" cy="648300"/>
          </a:xfrm>
          <a:prstGeom prst="straightConnector1">
            <a:avLst/>
          </a:prstGeom>
          <a:noFill/>
          <a:ln cap="flat" cmpd="sng" w="9525">
            <a:solidFill>
              <a:schemeClr val="accent2"/>
            </a:solidFill>
            <a:prstDash val="solid"/>
            <a:round/>
            <a:headEnd len="med" w="med" type="none"/>
            <a:tailEnd len="med" w="med" type="oval"/>
          </a:ln>
        </p:spPr>
      </p:cxnSp>
      <p:cxnSp>
        <p:nvCxnSpPr>
          <p:cNvPr id="612" name="Google Shape;612;p48"/>
          <p:cNvCxnSpPr/>
          <p:nvPr/>
        </p:nvCxnSpPr>
        <p:spPr>
          <a:xfrm flipH="1" rot="10800000">
            <a:off x="4688670" y="4525451"/>
            <a:ext cx="648300" cy="648300"/>
          </a:xfrm>
          <a:prstGeom prst="straightConnector1">
            <a:avLst/>
          </a:prstGeom>
          <a:noFill/>
          <a:ln cap="flat" cmpd="sng" w="9525">
            <a:solidFill>
              <a:schemeClr val="accent2"/>
            </a:solidFill>
            <a:prstDash val="solid"/>
            <a:round/>
            <a:headEnd len="med" w="med" type="none"/>
            <a:tailEnd len="med" w="med" type="oval"/>
          </a:ln>
        </p:spPr>
      </p:cxnSp>
      <p:cxnSp>
        <p:nvCxnSpPr>
          <p:cNvPr id="613" name="Google Shape;613;p48"/>
          <p:cNvCxnSpPr/>
          <p:nvPr/>
        </p:nvCxnSpPr>
        <p:spPr>
          <a:xfrm flipH="1" rot="10800000">
            <a:off x="5244506" y="4525451"/>
            <a:ext cx="648300" cy="648300"/>
          </a:xfrm>
          <a:prstGeom prst="straightConnector1">
            <a:avLst/>
          </a:prstGeom>
          <a:noFill/>
          <a:ln cap="flat" cmpd="sng" w="9525">
            <a:solidFill>
              <a:schemeClr val="accent2"/>
            </a:solidFill>
            <a:prstDash val="solid"/>
            <a:round/>
            <a:headEnd len="med" w="med" type="none"/>
            <a:tailEnd len="med" w="med" type="oval"/>
          </a:ln>
        </p:spPr>
      </p:cxnSp>
      <p:grpSp>
        <p:nvGrpSpPr>
          <p:cNvPr id="614" name="Google Shape;614;p48"/>
          <p:cNvGrpSpPr/>
          <p:nvPr/>
        </p:nvGrpSpPr>
        <p:grpSpPr>
          <a:xfrm flipH="1">
            <a:off x="3632337" y="-41890"/>
            <a:ext cx="2753388" cy="813426"/>
            <a:chOff x="-17788" y="-490569"/>
            <a:chExt cx="2753388" cy="864519"/>
          </a:xfrm>
        </p:grpSpPr>
        <p:cxnSp>
          <p:nvCxnSpPr>
            <p:cNvPr id="615" name="Google Shape;615;p48"/>
            <p:cNvCxnSpPr/>
            <p:nvPr/>
          </p:nvCxnSpPr>
          <p:spPr>
            <a:xfrm>
              <a:off x="-17788" y="-490569"/>
              <a:ext cx="860700" cy="860700"/>
            </a:xfrm>
            <a:prstGeom prst="straightConnector1">
              <a:avLst/>
            </a:prstGeom>
            <a:noFill/>
            <a:ln cap="flat" cmpd="sng" w="9525">
              <a:solidFill>
                <a:schemeClr val="accent2"/>
              </a:solidFill>
              <a:prstDash val="solid"/>
              <a:round/>
              <a:headEnd len="med" w="med" type="none"/>
              <a:tailEnd len="med" w="med" type="none"/>
            </a:ln>
          </p:spPr>
        </p:cxnSp>
        <p:cxnSp>
          <p:nvCxnSpPr>
            <p:cNvPr id="616" name="Google Shape;616;p48"/>
            <p:cNvCxnSpPr/>
            <p:nvPr/>
          </p:nvCxnSpPr>
          <p:spPr>
            <a:xfrm>
              <a:off x="839600" y="373950"/>
              <a:ext cx="1896000" cy="0"/>
            </a:xfrm>
            <a:prstGeom prst="straightConnector1">
              <a:avLst/>
            </a:prstGeom>
            <a:noFill/>
            <a:ln cap="flat" cmpd="sng" w="9525">
              <a:solidFill>
                <a:schemeClr val="accent2"/>
              </a:solidFill>
              <a:prstDash val="solid"/>
              <a:round/>
              <a:headEnd len="med" w="med" type="none"/>
              <a:tailEnd len="med" w="med" type="oval"/>
            </a:ln>
          </p:spPr>
        </p:cxnSp>
      </p:grpSp>
      <p:pic>
        <p:nvPicPr>
          <p:cNvPr id="617" name="Google Shape;617;p48"/>
          <p:cNvPicPr preferRelativeResize="0"/>
          <p:nvPr/>
        </p:nvPicPr>
        <p:blipFill>
          <a:blip r:embed="rId3">
            <a:alphaModFix/>
          </a:blip>
          <a:stretch>
            <a:fillRect/>
          </a:stretch>
        </p:blipFill>
        <p:spPr>
          <a:xfrm>
            <a:off x="438350" y="1160275"/>
            <a:ext cx="5153239" cy="3203164"/>
          </a:xfrm>
          <a:prstGeom prst="rect">
            <a:avLst/>
          </a:prstGeom>
          <a:noFill/>
          <a:ln>
            <a:noFill/>
          </a:ln>
        </p:spPr>
      </p:pic>
      <p:pic>
        <p:nvPicPr>
          <p:cNvPr id="618" name="Google Shape;618;p48"/>
          <p:cNvPicPr preferRelativeResize="0"/>
          <p:nvPr/>
        </p:nvPicPr>
        <p:blipFill rotWithShape="1">
          <a:blip r:embed="rId4">
            <a:alphaModFix/>
          </a:blip>
          <a:srcRect b="0" l="0" r="0" t="12831"/>
          <a:stretch/>
        </p:blipFill>
        <p:spPr>
          <a:xfrm>
            <a:off x="5892800" y="91500"/>
            <a:ext cx="2840700" cy="3537300"/>
          </a:xfrm>
          <a:prstGeom prst="snip2DiagRect">
            <a:avLst>
              <a:gd fmla="val 0" name="adj1"/>
              <a:gd fmla="val 16667" name="adj2"/>
            </a:avLst>
          </a:prstGeom>
          <a:noFill/>
          <a:ln>
            <a:noFill/>
          </a:ln>
        </p:spPr>
      </p:pic>
      <p:sp>
        <p:nvSpPr>
          <p:cNvPr id="619" name="Google Shape;619;p48"/>
          <p:cNvSpPr/>
          <p:nvPr/>
        </p:nvSpPr>
        <p:spPr>
          <a:xfrm>
            <a:off x="4312350" y="3405475"/>
            <a:ext cx="4181700" cy="12396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8"/>
          <p:cNvSpPr txBox="1"/>
          <p:nvPr>
            <p:ph idx="2" type="subTitle"/>
          </p:nvPr>
        </p:nvSpPr>
        <p:spPr>
          <a:xfrm>
            <a:off x="4580400" y="3563575"/>
            <a:ext cx="3645600" cy="92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Penggunaan EV di US paling banyak digunakan untuk keperluan menampung penumpang (passengers)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9"/>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Kondisi Kendaraan EV</a:t>
            </a:r>
            <a:endParaRPr/>
          </a:p>
        </p:txBody>
      </p:sp>
      <p:pic>
        <p:nvPicPr>
          <p:cNvPr id="626" name="Google Shape;626;p49"/>
          <p:cNvPicPr preferRelativeResize="0"/>
          <p:nvPr/>
        </p:nvPicPr>
        <p:blipFill>
          <a:blip r:embed="rId3">
            <a:alphaModFix/>
          </a:blip>
          <a:stretch>
            <a:fillRect/>
          </a:stretch>
        </p:blipFill>
        <p:spPr>
          <a:xfrm>
            <a:off x="3608450" y="1017725"/>
            <a:ext cx="4930151" cy="3363550"/>
          </a:xfrm>
          <a:prstGeom prst="rect">
            <a:avLst/>
          </a:prstGeom>
          <a:noFill/>
          <a:ln>
            <a:noFill/>
          </a:ln>
        </p:spPr>
      </p:pic>
      <p:sp>
        <p:nvSpPr>
          <p:cNvPr id="627" name="Google Shape;627;p49"/>
          <p:cNvSpPr txBox="1"/>
          <p:nvPr/>
        </p:nvSpPr>
        <p:spPr>
          <a:xfrm>
            <a:off x="813200" y="1881250"/>
            <a:ext cx="2571900" cy="16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bel"/>
                <a:ea typeface="Abel"/>
                <a:cs typeface="Abel"/>
                <a:sym typeface="Abel"/>
              </a:rPr>
              <a:t>Kendaraan EV yang dalam kondisi baru </a:t>
            </a:r>
            <a:r>
              <a:rPr b="1" lang="en" sz="2000">
                <a:solidFill>
                  <a:schemeClr val="lt1"/>
                </a:solidFill>
                <a:latin typeface="Abel"/>
                <a:ea typeface="Abel"/>
                <a:cs typeface="Abel"/>
                <a:sym typeface="Abel"/>
              </a:rPr>
              <a:t>lebih sedikit </a:t>
            </a:r>
            <a:r>
              <a:rPr lang="en" sz="2000">
                <a:solidFill>
                  <a:schemeClr val="lt1"/>
                </a:solidFill>
                <a:latin typeface="Abel"/>
                <a:ea typeface="Abel"/>
                <a:cs typeface="Abel"/>
                <a:sym typeface="Abel"/>
              </a:rPr>
              <a:t>dibandingkan yang sudah pernah terpakai. </a:t>
            </a:r>
            <a:endParaRPr sz="2000">
              <a:solidFill>
                <a:schemeClr val="lt1"/>
              </a:solidFill>
              <a:latin typeface="Abel"/>
              <a:ea typeface="Abel"/>
              <a:cs typeface="Abel"/>
              <a:sym typeface="Abe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0"/>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Rata-rata harga jual top 10 model mobil per-tahun</a:t>
            </a:r>
            <a:endParaRPr/>
          </a:p>
        </p:txBody>
      </p:sp>
      <p:sp>
        <p:nvSpPr>
          <p:cNvPr id="633" name="Google Shape;633;p50"/>
          <p:cNvSpPr/>
          <p:nvPr/>
        </p:nvSpPr>
        <p:spPr>
          <a:xfrm>
            <a:off x="1000125" y="1187550"/>
            <a:ext cx="7143900" cy="34167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0"/>
          <p:cNvSpPr txBox="1"/>
          <p:nvPr/>
        </p:nvSpPr>
        <p:spPr>
          <a:xfrm>
            <a:off x="5672425" y="2234839"/>
            <a:ext cx="2378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bel"/>
                <a:ea typeface="Abel"/>
                <a:cs typeface="Abel"/>
                <a:sym typeface="Abel"/>
              </a:rPr>
              <a:t>Model 3 memiliki rata-rata harga jual tertinggi, disusul dengan model Niro, dan Bolt EV.</a:t>
            </a:r>
            <a:endParaRPr sz="1600">
              <a:solidFill>
                <a:schemeClr val="lt1"/>
              </a:solidFill>
              <a:latin typeface="Abel"/>
              <a:ea typeface="Abel"/>
              <a:cs typeface="Abel"/>
              <a:sym typeface="Abel"/>
            </a:endParaRPr>
          </a:p>
        </p:txBody>
      </p:sp>
      <p:grpSp>
        <p:nvGrpSpPr>
          <p:cNvPr id="635" name="Google Shape;635;p50"/>
          <p:cNvGrpSpPr/>
          <p:nvPr/>
        </p:nvGrpSpPr>
        <p:grpSpPr>
          <a:xfrm>
            <a:off x="4685178" y="1313738"/>
            <a:ext cx="987245" cy="256500"/>
            <a:chOff x="713275" y="4065425"/>
            <a:chExt cx="987245" cy="256500"/>
          </a:xfrm>
        </p:grpSpPr>
        <p:sp>
          <p:nvSpPr>
            <p:cNvPr id="636" name="Google Shape;636;p5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50"/>
          <p:cNvGrpSpPr/>
          <p:nvPr/>
        </p:nvGrpSpPr>
        <p:grpSpPr>
          <a:xfrm>
            <a:off x="2733253" y="4171238"/>
            <a:ext cx="987245" cy="256500"/>
            <a:chOff x="713275" y="4065425"/>
            <a:chExt cx="987245" cy="256500"/>
          </a:xfrm>
        </p:grpSpPr>
        <p:sp>
          <p:nvSpPr>
            <p:cNvPr id="640" name="Google Shape;640;p5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3" name="Google Shape;643;p50"/>
          <p:cNvPicPr preferRelativeResize="0"/>
          <p:nvPr/>
        </p:nvPicPr>
        <p:blipFill>
          <a:blip r:embed="rId3">
            <a:alphaModFix/>
          </a:blip>
          <a:stretch>
            <a:fillRect/>
          </a:stretch>
        </p:blipFill>
        <p:spPr>
          <a:xfrm>
            <a:off x="1122075" y="1543576"/>
            <a:ext cx="4437324" cy="2400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1"/>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Rata-rata harga jual top 10 model mobil per-tahun</a:t>
            </a:r>
            <a:endParaRPr/>
          </a:p>
        </p:txBody>
      </p:sp>
      <p:sp>
        <p:nvSpPr>
          <p:cNvPr id="649" name="Google Shape;649;p51"/>
          <p:cNvSpPr/>
          <p:nvPr/>
        </p:nvSpPr>
        <p:spPr>
          <a:xfrm>
            <a:off x="1000125" y="1187550"/>
            <a:ext cx="7143900" cy="34167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1"/>
          <p:cNvSpPr txBox="1"/>
          <p:nvPr/>
        </p:nvSpPr>
        <p:spPr>
          <a:xfrm>
            <a:off x="6017700" y="2234850"/>
            <a:ext cx="2032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bel"/>
                <a:ea typeface="Abel"/>
                <a:cs typeface="Abel"/>
                <a:sym typeface="Abel"/>
              </a:rPr>
              <a:t>Transaksi terbanyak per tahun adalah Registration Renewal.</a:t>
            </a:r>
            <a:endParaRPr sz="1600">
              <a:solidFill>
                <a:schemeClr val="lt1"/>
              </a:solidFill>
              <a:latin typeface="Abel"/>
              <a:ea typeface="Abel"/>
              <a:cs typeface="Abel"/>
              <a:sym typeface="Abel"/>
            </a:endParaRPr>
          </a:p>
        </p:txBody>
      </p:sp>
      <p:grpSp>
        <p:nvGrpSpPr>
          <p:cNvPr id="651" name="Google Shape;651;p51"/>
          <p:cNvGrpSpPr/>
          <p:nvPr/>
        </p:nvGrpSpPr>
        <p:grpSpPr>
          <a:xfrm>
            <a:off x="4685178" y="1313738"/>
            <a:ext cx="987245" cy="256500"/>
            <a:chOff x="713275" y="4065425"/>
            <a:chExt cx="987245" cy="256500"/>
          </a:xfrm>
        </p:grpSpPr>
        <p:sp>
          <p:nvSpPr>
            <p:cNvPr id="652" name="Google Shape;652;p5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5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51"/>
          <p:cNvGrpSpPr/>
          <p:nvPr/>
        </p:nvGrpSpPr>
        <p:grpSpPr>
          <a:xfrm>
            <a:off x="2733253" y="4171238"/>
            <a:ext cx="987245" cy="256500"/>
            <a:chOff x="713275" y="4065425"/>
            <a:chExt cx="987245" cy="256500"/>
          </a:xfrm>
        </p:grpSpPr>
        <p:sp>
          <p:nvSpPr>
            <p:cNvPr id="656" name="Google Shape;656;p5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9" name="Google Shape;659;p51"/>
          <p:cNvPicPr preferRelativeResize="0"/>
          <p:nvPr/>
        </p:nvPicPr>
        <p:blipFill>
          <a:blip r:embed="rId3">
            <a:alphaModFix/>
          </a:blip>
          <a:stretch>
            <a:fillRect/>
          </a:stretch>
        </p:blipFill>
        <p:spPr>
          <a:xfrm>
            <a:off x="1122800" y="1484100"/>
            <a:ext cx="4713926" cy="2555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2"/>
          <p:cNvSpPr txBox="1"/>
          <p:nvPr>
            <p:ph type="title"/>
          </p:nvPr>
        </p:nvSpPr>
        <p:spPr>
          <a:xfrm>
            <a:off x="713400" y="292550"/>
            <a:ext cx="7717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Persebaran EV berdasarkan Kota</a:t>
            </a:r>
            <a:endParaRPr/>
          </a:p>
        </p:txBody>
      </p:sp>
      <p:pic>
        <p:nvPicPr>
          <p:cNvPr id="665" name="Google Shape;665;p52"/>
          <p:cNvPicPr preferRelativeResize="0"/>
          <p:nvPr/>
        </p:nvPicPr>
        <p:blipFill>
          <a:blip r:embed="rId3">
            <a:alphaModFix/>
          </a:blip>
          <a:stretch>
            <a:fillRect/>
          </a:stretch>
        </p:blipFill>
        <p:spPr>
          <a:xfrm>
            <a:off x="2243625" y="968100"/>
            <a:ext cx="5450522" cy="3973452"/>
          </a:xfrm>
          <a:prstGeom prst="rect">
            <a:avLst/>
          </a:prstGeom>
          <a:noFill/>
          <a:ln>
            <a:noFill/>
          </a:ln>
        </p:spPr>
      </p:pic>
      <p:sp>
        <p:nvSpPr>
          <p:cNvPr id="666" name="Google Shape;666;p52"/>
          <p:cNvSpPr txBox="1"/>
          <p:nvPr/>
        </p:nvSpPr>
        <p:spPr>
          <a:xfrm>
            <a:off x="4167650" y="1667075"/>
            <a:ext cx="2277000" cy="17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Abel"/>
                <a:ea typeface="Abel"/>
                <a:cs typeface="Abel"/>
                <a:sym typeface="Abel"/>
              </a:rPr>
              <a:t>Paling banyak terdapat di Kota Seattle, Bellevue, Redmond, dan Vancouver. </a:t>
            </a:r>
            <a:endParaRPr b="1" sz="1700">
              <a:latin typeface="Abel"/>
              <a:ea typeface="Abel"/>
              <a:cs typeface="Abel"/>
              <a:sym typeface="A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3"/>
          <p:cNvSpPr txBox="1"/>
          <p:nvPr>
            <p:ph type="title"/>
          </p:nvPr>
        </p:nvSpPr>
        <p:spPr>
          <a:xfrm>
            <a:off x="713400" y="292550"/>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Persebaran Kota Pada Top 10 Model EV Terpopuler</a:t>
            </a:r>
            <a:endParaRPr/>
          </a:p>
        </p:txBody>
      </p:sp>
      <p:pic>
        <p:nvPicPr>
          <p:cNvPr id="672" name="Google Shape;672;p53"/>
          <p:cNvPicPr preferRelativeResize="0"/>
          <p:nvPr/>
        </p:nvPicPr>
        <p:blipFill>
          <a:blip r:embed="rId3">
            <a:alphaModFix/>
          </a:blip>
          <a:stretch>
            <a:fillRect/>
          </a:stretch>
        </p:blipFill>
        <p:spPr>
          <a:xfrm>
            <a:off x="1774300" y="914400"/>
            <a:ext cx="5595412" cy="38209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4"/>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Rata-rata harga jual top 10 model mobil per-tahun</a:t>
            </a:r>
            <a:endParaRPr/>
          </a:p>
        </p:txBody>
      </p:sp>
      <p:sp>
        <p:nvSpPr>
          <p:cNvPr id="678" name="Google Shape;678;p54"/>
          <p:cNvSpPr/>
          <p:nvPr/>
        </p:nvSpPr>
        <p:spPr>
          <a:xfrm>
            <a:off x="1000125" y="1187550"/>
            <a:ext cx="7143900" cy="34167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54"/>
          <p:cNvGrpSpPr/>
          <p:nvPr/>
        </p:nvGrpSpPr>
        <p:grpSpPr>
          <a:xfrm>
            <a:off x="4685178" y="1313738"/>
            <a:ext cx="987245" cy="256500"/>
            <a:chOff x="713275" y="4065425"/>
            <a:chExt cx="987245" cy="256500"/>
          </a:xfrm>
        </p:grpSpPr>
        <p:sp>
          <p:nvSpPr>
            <p:cNvPr id="680" name="Google Shape;680;p54"/>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4"/>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54"/>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54"/>
          <p:cNvGrpSpPr/>
          <p:nvPr/>
        </p:nvGrpSpPr>
        <p:grpSpPr>
          <a:xfrm>
            <a:off x="2733253" y="4171238"/>
            <a:ext cx="987245" cy="256500"/>
            <a:chOff x="713275" y="4065425"/>
            <a:chExt cx="987245" cy="256500"/>
          </a:xfrm>
        </p:grpSpPr>
        <p:sp>
          <p:nvSpPr>
            <p:cNvPr id="684" name="Google Shape;684;p54"/>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4"/>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54"/>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87" name="Google Shape;687;p54"/>
          <p:cNvPicPr preferRelativeResize="0"/>
          <p:nvPr/>
        </p:nvPicPr>
        <p:blipFill>
          <a:blip r:embed="rId3">
            <a:alphaModFix/>
          </a:blip>
          <a:stretch>
            <a:fillRect/>
          </a:stretch>
        </p:blipFill>
        <p:spPr>
          <a:xfrm>
            <a:off x="1281463" y="1313748"/>
            <a:ext cx="6228767" cy="2205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5"/>
          <p:cNvSpPr txBox="1"/>
          <p:nvPr>
            <p:ph type="title"/>
          </p:nvPr>
        </p:nvSpPr>
        <p:spPr>
          <a:xfrm>
            <a:off x="720300" y="452325"/>
            <a:ext cx="7176000" cy="61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a:t>
            </a:r>
            <a:endParaRPr/>
          </a:p>
        </p:txBody>
      </p:sp>
      <p:grpSp>
        <p:nvGrpSpPr>
          <p:cNvPr id="693" name="Google Shape;693;p55"/>
          <p:cNvGrpSpPr/>
          <p:nvPr/>
        </p:nvGrpSpPr>
        <p:grpSpPr>
          <a:xfrm>
            <a:off x="4501900" y="1816138"/>
            <a:ext cx="987245" cy="256500"/>
            <a:chOff x="713275" y="4065425"/>
            <a:chExt cx="987245" cy="256500"/>
          </a:xfrm>
        </p:grpSpPr>
        <p:sp>
          <p:nvSpPr>
            <p:cNvPr id="694" name="Google Shape;694;p55"/>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5"/>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5"/>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55"/>
          <p:cNvGrpSpPr/>
          <p:nvPr/>
        </p:nvGrpSpPr>
        <p:grpSpPr>
          <a:xfrm rot="10800000">
            <a:off x="7111950" y="3998200"/>
            <a:ext cx="2070925" cy="640750"/>
            <a:chOff x="205975" y="-266800"/>
            <a:chExt cx="2070925" cy="640750"/>
          </a:xfrm>
        </p:grpSpPr>
        <p:cxnSp>
          <p:nvCxnSpPr>
            <p:cNvPr id="698" name="Google Shape;698;p55"/>
            <p:cNvCxnSpPr/>
            <p:nvPr/>
          </p:nvCxnSpPr>
          <p:spPr>
            <a:xfrm>
              <a:off x="205975" y="-266800"/>
              <a:ext cx="637200" cy="637200"/>
            </a:xfrm>
            <a:prstGeom prst="straightConnector1">
              <a:avLst/>
            </a:prstGeom>
            <a:noFill/>
            <a:ln cap="flat" cmpd="sng" w="9525">
              <a:solidFill>
                <a:schemeClr val="accent2"/>
              </a:solidFill>
              <a:prstDash val="solid"/>
              <a:round/>
              <a:headEnd len="med" w="med" type="none"/>
              <a:tailEnd len="med" w="med" type="none"/>
            </a:ln>
          </p:spPr>
        </p:cxnSp>
        <p:cxnSp>
          <p:nvCxnSpPr>
            <p:cNvPr id="699" name="Google Shape;699;p55"/>
            <p:cNvCxnSpPr/>
            <p:nvPr/>
          </p:nvCxnSpPr>
          <p:spPr>
            <a:xfrm>
              <a:off x="839600" y="373950"/>
              <a:ext cx="1437300" cy="0"/>
            </a:xfrm>
            <a:prstGeom prst="straightConnector1">
              <a:avLst/>
            </a:prstGeom>
            <a:noFill/>
            <a:ln cap="flat" cmpd="sng" w="9525">
              <a:solidFill>
                <a:schemeClr val="accent2"/>
              </a:solidFill>
              <a:prstDash val="solid"/>
              <a:round/>
              <a:headEnd len="med" w="med" type="none"/>
              <a:tailEnd len="med" w="med" type="oval"/>
            </a:ln>
          </p:spPr>
        </p:cxnSp>
      </p:grpSp>
      <p:grpSp>
        <p:nvGrpSpPr>
          <p:cNvPr id="700" name="Google Shape;700;p55"/>
          <p:cNvGrpSpPr/>
          <p:nvPr/>
        </p:nvGrpSpPr>
        <p:grpSpPr>
          <a:xfrm flipH="1" rot="10800000">
            <a:off x="-38875" y="4406425"/>
            <a:ext cx="2642425" cy="640750"/>
            <a:chOff x="205975" y="-266800"/>
            <a:chExt cx="2642425" cy="640750"/>
          </a:xfrm>
        </p:grpSpPr>
        <p:cxnSp>
          <p:nvCxnSpPr>
            <p:cNvPr id="701" name="Google Shape;701;p55"/>
            <p:cNvCxnSpPr/>
            <p:nvPr/>
          </p:nvCxnSpPr>
          <p:spPr>
            <a:xfrm>
              <a:off x="205975" y="-266800"/>
              <a:ext cx="637200" cy="637200"/>
            </a:xfrm>
            <a:prstGeom prst="straightConnector1">
              <a:avLst/>
            </a:prstGeom>
            <a:noFill/>
            <a:ln cap="flat" cmpd="sng" w="9525">
              <a:solidFill>
                <a:schemeClr val="accent2"/>
              </a:solidFill>
              <a:prstDash val="solid"/>
              <a:round/>
              <a:headEnd len="med" w="med" type="none"/>
              <a:tailEnd len="med" w="med" type="none"/>
            </a:ln>
          </p:spPr>
        </p:cxnSp>
        <p:cxnSp>
          <p:nvCxnSpPr>
            <p:cNvPr id="702" name="Google Shape;702;p55"/>
            <p:cNvCxnSpPr/>
            <p:nvPr/>
          </p:nvCxnSpPr>
          <p:spPr>
            <a:xfrm>
              <a:off x="839600" y="373950"/>
              <a:ext cx="2008800" cy="0"/>
            </a:xfrm>
            <a:prstGeom prst="straightConnector1">
              <a:avLst/>
            </a:prstGeom>
            <a:noFill/>
            <a:ln cap="flat" cmpd="sng" w="9525">
              <a:solidFill>
                <a:schemeClr val="accent2"/>
              </a:solidFill>
              <a:prstDash val="solid"/>
              <a:round/>
              <a:headEnd len="med" w="med" type="none"/>
              <a:tailEnd len="med" w="med" type="oval"/>
            </a:ln>
          </p:spPr>
        </p:cxnSp>
      </p:grpSp>
      <p:grpSp>
        <p:nvGrpSpPr>
          <p:cNvPr id="703" name="Google Shape;703;p55"/>
          <p:cNvGrpSpPr/>
          <p:nvPr/>
        </p:nvGrpSpPr>
        <p:grpSpPr>
          <a:xfrm>
            <a:off x="1354953" y="3897150"/>
            <a:ext cx="987245" cy="256500"/>
            <a:chOff x="713275" y="4065425"/>
            <a:chExt cx="987245" cy="256500"/>
          </a:xfrm>
        </p:grpSpPr>
        <p:sp>
          <p:nvSpPr>
            <p:cNvPr id="704" name="Google Shape;704;p55"/>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5"/>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5"/>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55"/>
          <p:cNvGrpSpPr/>
          <p:nvPr/>
        </p:nvGrpSpPr>
        <p:grpSpPr>
          <a:xfrm>
            <a:off x="6801828" y="3461363"/>
            <a:ext cx="987245" cy="256500"/>
            <a:chOff x="713275" y="4065425"/>
            <a:chExt cx="987245" cy="256500"/>
          </a:xfrm>
        </p:grpSpPr>
        <p:sp>
          <p:nvSpPr>
            <p:cNvPr id="708" name="Google Shape;708;p55"/>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5"/>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5"/>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11" name="Google Shape;711;p55"/>
          <p:cNvPicPr preferRelativeResize="0"/>
          <p:nvPr/>
        </p:nvPicPr>
        <p:blipFill>
          <a:blip r:embed="rId3">
            <a:alphaModFix/>
          </a:blip>
          <a:stretch>
            <a:fillRect/>
          </a:stretch>
        </p:blipFill>
        <p:spPr>
          <a:xfrm>
            <a:off x="720298" y="1433363"/>
            <a:ext cx="4919299" cy="1022084"/>
          </a:xfrm>
          <a:prstGeom prst="rect">
            <a:avLst/>
          </a:prstGeom>
          <a:noFill/>
          <a:ln>
            <a:noFill/>
          </a:ln>
        </p:spPr>
      </p:pic>
      <p:pic>
        <p:nvPicPr>
          <p:cNvPr id="712" name="Google Shape;712;p55"/>
          <p:cNvPicPr preferRelativeResize="0"/>
          <p:nvPr/>
        </p:nvPicPr>
        <p:blipFill>
          <a:blip r:embed="rId4">
            <a:alphaModFix/>
          </a:blip>
          <a:stretch>
            <a:fillRect/>
          </a:stretch>
        </p:blipFill>
        <p:spPr>
          <a:xfrm>
            <a:off x="5960313" y="714800"/>
            <a:ext cx="2562225" cy="4038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6"/>
          <p:cNvSpPr txBox="1"/>
          <p:nvPr>
            <p:ph type="title"/>
          </p:nvPr>
        </p:nvSpPr>
        <p:spPr>
          <a:xfrm>
            <a:off x="1012125" y="397400"/>
            <a:ext cx="41010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Modelling and Evaluation</a:t>
            </a:r>
            <a:endParaRPr/>
          </a:p>
        </p:txBody>
      </p:sp>
      <p:pic>
        <p:nvPicPr>
          <p:cNvPr id="718" name="Google Shape;718;p56"/>
          <p:cNvPicPr preferRelativeResize="0"/>
          <p:nvPr/>
        </p:nvPicPr>
        <p:blipFill>
          <a:blip r:embed="rId3">
            <a:alphaModFix/>
          </a:blip>
          <a:stretch>
            <a:fillRect/>
          </a:stretch>
        </p:blipFill>
        <p:spPr>
          <a:xfrm>
            <a:off x="5417376" y="914400"/>
            <a:ext cx="2613250" cy="2546700"/>
          </a:xfrm>
          <a:prstGeom prst="rect">
            <a:avLst/>
          </a:prstGeom>
          <a:noFill/>
          <a:ln>
            <a:noFill/>
          </a:ln>
        </p:spPr>
      </p:pic>
      <p:pic>
        <p:nvPicPr>
          <p:cNvPr id="719" name="Google Shape;719;p56"/>
          <p:cNvPicPr preferRelativeResize="0"/>
          <p:nvPr/>
        </p:nvPicPr>
        <p:blipFill>
          <a:blip r:embed="rId4">
            <a:alphaModFix/>
          </a:blip>
          <a:stretch>
            <a:fillRect/>
          </a:stretch>
        </p:blipFill>
        <p:spPr>
          <a:xfrm>
            <a:off x="430975" y="995675"/>
            <a:ext cx="3729297" cy="2351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57"/>
          <p:cNvSpPr txBox="1"/>
          <p:nvPr>
            <p:ph type="title"/>
          </p:nvPr>
        </p:nvSpPr>
        <p:spPr>
          <a:xfrm>
            <a:off x="1020025" y="914400"/>
            <a:ext cx="2712300" cy="75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300"/>
              <a:t>Prediction</a:t>
            </a:r>
            <a:endParaRPr sz="4300"/>
          </a:p>
        </p:txBody>
      </p:sp>
      <p:sp>
        <p:nvSpPr>
          <p:cNvPr id="725" name="Google Shape;725;p57"/>
          <p:cNvSpPr txBox="1"/>
          <p:nvPr/>
        </p:nvSpPr>
        <p:spPr>
          <a:xfrm>
            <a:off x="1189375" y="1728375"/>
            <a:ext cx="2373600" cy="207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bel"/>
                <a:ea typeface="Abel"/>
                <a:cs typeface="Abel"/>
                <a:sym typeface="Abel"/>
              </a:rPr>
              <a:t>Dapat dilihat bahwa dari model prediksi yang telah dibuat, pertumbuhan EV di masa mendatang akan terus mengalami peningkatan. </a:t>
            </a:r>
            <a:endParaRPr sz="1800">
              <a:solidFill>
                <a:schemeClr val="lt1"/>
              </a:solidFill>
              <a:latin typeface="Abel"/>
              <a:ea typeface="Abel"/>
              <a:cs typeface="Abel"/>
              <a:sym typeface="Abel"/>
            </a:endParaRPr>
          </a:p>
        </p:txBody>
      </p:sp>
      <p:sp>
        <p:nvSpPr>
          <p:cNvPr id="726" name="Google Shape;726;p57"/>
          <p:cNvSpPr/>
          <p:nvPr/>
        </p:nvSpPr>
        <p:spPr>
          <a:xfrm>
            <a:off x="4271325" y="539375"/>
            <a:ext cx="4204500" cy="4064700"/>
          </a:xfrm>
          <a:prstGeom prst="snip2DiagRect">
            <a:avLst>
              <a:gd fmla="val 0" name="adj1"/>
              <a:gd fmla="val 11092"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8222245" y="195390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4021795" y="3276400"/>
            <a:ext cx="4938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593301" y="3276400"/>
            <a:ext cx="6030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0" name="Google Shape;730;p57"/>
          <p:cNvPicPr preferRelativeResize="0"/>
          <p:nvPr/>
        </p:nvPicPr>
        <p:blipFill>
          <a:blip r:embed="rId3">
            <a:alphaModFix/>
          </a:blip>
          <a:stretch>
            <a:fillRect/>
          </a:stretch>
        </p:blipFill>
        <p:spPr>
          <a:xfrm>
            <a:off x="4186497" y="1603788"/>
            <a:ext cx="4204498" cy="193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869175" y="937324"/>
            <a:ext cx="2107500" cy="1979100"/>
          </a:xfrm>
          <a:prstGeom prst="snip2DiagRect">
            <a:avLst>
              <a:gd fmla="val 0" name="adj1"/>
              <a:gd fmla="val 23043"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title"/>
          </p:nvPr>
        </p:nvSpPr>
        <p:spPr>
          <a:xfrm>
            <a:off x="3911800" y="1394738"/>
            <a:ext cx="4039500" cy="61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Objectives</a:t>
            </a:r>
            <a:endParaRPr/>
          </a:p>
        </p:txBody>
      </p:sp>
      <p:sp>
        <p:nvSpPr>
          <p:cNvPr id="312" name="Google Shape;312;p31"/>
          <p:cNvSpPr/>
          <p:nvPr/>
        </p:nvSpPr>
        <p:spPr>
          <a:xfrm>
            <a:off x="1135875" y="1594549"/>
            <a:ext cx="2107500" cy="1979100"/>
          </a:xfrm>
          <a:prstGeom prst="snip2DiagRect">
            <a:avLst>
              <a:gd fmla="val 0" name="adj1"/>
              <a:gd fmla="val 23043"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31"/>
          <p:cNvGrpSpPr/>
          <p:nvPr/>
        </p:nvGrpSpPr>
        <p:grpSpPr>
          <a:xfrm>
            <a:off x="1721725" y="1911182"/>
            <a:ext cx="935735" cy="1345856"/>
            <a:chOff x="-1581150" y="-352425"/>
            <a:chExt cx="1238400" cy="1781175"/>
          </a:xfrm>
        </p:grpSpPr>
        <p:sp>
          <p:nvSpPr>
            <p:cNvPr id="314" name="Google Shape;314;p31"/>
            <p:cNvSpPr/>
            <p:nvPr/>
          </p:nvSpPr>
          <p:spPr>
            <a:xfrm>
              <a:off x="-1123950" y="-352425"/>
              <a:ext cx="781200" cy="1104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rot="10800000">
              <a:off x="-1581150" y="323850"/>
              <a:ext cx="781200" cy="1104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1"/>
          <p:cNvSpPr/>
          <p:nvPr/>
        </p:nvSpPr>
        <p:spPr>
          <a:xfrm>
            <a:off x="2657450" y="-2998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238150" y="309105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473038" y="3931200"/>
            <a:ext cx="1433100" cy="1345800"/>
          </a:xfrm>
          <a:prstGeom prst="snip2DiagRect">
            <a:avLst>
              <a:gd fmla="val 0" name="adj1"/>
              <a:gd fmla="val 3022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970250" y="1644975"/>
            <a:ext cx="1687200" cy="16872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1"/>
          <p:cNvGrpSpPr/>
          <p:nvPr/>
        </p:nvGrpSpPr>
        <p:grpSpPr>
          <a:xfrm>
            <a:off x="7443475" y="610425"/>
            <a:ext cx="987245" cy="256500"/>
            <a:chOff x="713275" y="4065425"/>
            <a:chExt cx="987245" cy="256500"/>
          </a:xfrm>
        </p:grpSpPr>
        <p:sp>
          <p:nvSpPr>
            <p:cNvPr id="321" name="Google Shape;321;p31"/>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1"/>
          <p:cNvSpPr txBox="1"/>
          <p:nvPr>
            <p:ph idx="1" type="subTitle"/>
          </p:nvPr>
        </p:nvSpPr>
        <p:spPr>
          <a:xfrm>
            <a:off x="3911800" y="2010338"/>
            <a:ext cx="4581300" cy="18777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rPr b="1" lang="en" u="sng">
                <a:solidFill>
                  <a:schemeClr val="accent1"/>
                </a:solidFill>
              </a:rPr>
              <a:t>Goals:</a:t>
            </a:r>
            <a:endParaRPr b="1" u="sng">
              <a:solidFill>
                <a:schemeClr val="accent1"/>
              </a:solidFill>
            </a:endParaRPr>
          </a:p>
          <a:p>
            <a:pPr indent="-342900" lvl="0" marL="457200" rtl="0" algn="just">
              <a:spcBef>
                <a:spcPts val="1200"/>
              </a:spcBef>
              <a:spcAft>
                <a:spcPts val="0"/>
              </a:spcAft>
              <a:buClr>
                <a:schemeClr val="accent1"/>
              </a:buClr>
              <a:buSzPts val="1800"/>
              <a:buAutoNum type="arabicPeriod"/>
            </a:pPr>
            <a:r>
              <a:rPr b="1" lang="en">
                <a:solidFill>
                  <a:schemeClr val="accent2"/>
                </a:solidFill>
              </a:rPr>
              <a:t>Signifikasnsi dampak insentif pajak terhadap perkembangan penggunaan Electric Vehicle di Amerika Serikat</a:t>
            </a:r>
            <a:endParaRPr b="1">
              <a:solidFill>
                <a:schemeClr val="accent2"/>
              </a:solidFill>
            </a:endParaRPr>
          </a:p>
          <a:p>
            <a:pPr indent="-342900" lvl="0" marL="457200" rtl="0" algn="just">
              <a:spcBef>
                <a:spcPts val="0"/>
              </a:spcBef>
              <a:spcAft>
                <a:spcPts val="0"/>
              </a:spcAft>
              <a:buClr>
                <a:schemeClr val="accent1"/>
              </a:buClr>
              <a:buSzPts val="1800"/>
              <a:buAutoNum type="arabicPeriod"/>
            </a:pPr>
            <a:r>
              <a:rPr b="1" lang="en">
                <a:solidFill>
                  <a:schemeClr val="accent2"/>
                </a:solidFill>
              </a:rPr>
              <a:t>Membuat prediksi gambaran pertumbuhan penjualan EV di masa depan</a:t>
            </a:r>
            <a:endParaRPr b="1">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8"/>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a:t>
            </a:r>
            <a:endParaRPr/>
          </a:p>
          <a:p>
            <a:pPr indent="0" lvl="0" marL="0" rtl="0" algn="l">
              <a:spcBef>
                <a:spcPts val="0"/>
              </a:spcBef>
              <a:spcAft>
                <a:spcPts val="0"/>
              </a:spcAft>
              <a:buNone/>
            </a:pPr>
            <a:r>
              <a:t/>
            </a:r>
            <a:endParaRPr/>
          </a:p>
        </p:txBody>
      </p:sp>
      <p:pic>
        <p:nvPicPr>
          <p:cNvPr id="736" name="Google Shape;736;p58"/>
          <p:cNvPicPr preferRelativeResize="0"/>
          <p:nvPr/>
        </p:nvPicPr>
        <p:blipFill>
          <a:blip r:embed="rId3">
            <a:alphaModFix/>
          </a:blip>
          <a:stretch>
            <a:fillRect/>
          </a:stretch>
        </p:blipFill>
        <p:spPr>
          <a:xfrm>
            <a:off x="713400" y="1110425"/>
            <a:ext cx="4065192" cy="3820975"/>
          </a:xfrm>
          <a:prstGeom prst="rect">
            <a:avLst/>
          </a:prstGeom>
          <a:noFill/>
          <a:ln>
            <a:noFill/>
          </a:ln>
        </p:spPr>
      </p:pic>
      <p:pic>
        <p:nvPicPr>
          <p:cNvPr id="737" name="Google Shape;737;p58"/>
          <p:cNvPicPr preferRelativeResize="0"/>
          <p:nvPr/>
        </p:nvPicPr>
        <p:blipFill>
          <a:blip r:embed="rId4">
            <a:alphaModFix/>
          </a:blip>
          <a:stretch>
            <a:fillRect/>
          </a:stretch>
        </p:blipFill>
        <p:spPr>
          <a:xfrm>
            <a:off x="4930992" y="1170125"/>
            <a:ext cx="4060607" cy="190714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9"/>
          <p:cNvSpPr txBox="1"/>
          <p:nvPr>
            <p:ph type="title"/>
          </p:nvPr>
        </p:nvSpPr>
        <p:spPr>
          <a:xfrm>
            <a:off x="713400" y="445025"/>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Hasil Hyperparameter Tuning</a:t>
            </a:r>
            <a:endParaRPr/>
          </a:p>
        </p:txBody>
      </p:sp>
      <p:pic>
        <p:nvPicPr>
          <p:cNvPr id="743" name="Google Shape;743;p59"/>
          <p:cNvPicPr preferRelativeResize="0"/>
          <p:nvPr/>
        </p:nvPicPr>
        <p:blipFill>
          <a:blip r:embed="rId3">
            <a:alphaModFix/>
          </a:blip>
          <a:stretch>
            <a:fillRect/>
          </a:stretch>
        </p:blipFill>
        <p:spPr>
          <a:xfrm>
            <a:off x="713400" y="2619475"/>
            <a:ext cx="6803748" cy="2219200"/>
          </a:xfrm>
          <a:prstGeom prst="rect">
            <a:avLst/>
          </a:prstGeom>
          <a:noFill/>
          <a:ln>
            <a:noFill/>
          </a:ln>
        </p:spPr>
      </p:pic>
      <p:pic>
        <p:nvPicPr>
          <p:cNvPr id="744" name="Google Shape;744;p59"/>
          <p:cNvPicPr preferRelativeResize="0"/>
          <p:nvPr/>
        </p:nvPicPr>
        <p:blipFill>
          <a:blip r:embed="rId4">
            <a:alphaModFix/>
          </a:blip>
          <a:stretch>
            <a:fillRect/>
          </a:stretch>
        </p:blipFill>
        <p:spPr>
          <a:xfrm>
            <a:off x="713400" y="1354637"/>
            <a:ext cx="6704275" cy="927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60"/>
          <p:cNvSpPr/>
          <p:nvPr/>
        </p:nvSpPr>
        <p:spPr>
          <a:xfrm>
            <a:off x="6736900" y="3505675"/>
            <a:ext cx="2098500" cy="1395900"/>
          </a:xfrm>
          <a:prstGeom prst="snip2DiagRect">
            <a:avLst>
              <a:gd fmla="val 0" name="adj1"/>
              <a:gd fmla="val 16376"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0" name="Google Shape;750;p60"/>
          <p:cNvPicPr preferRelativeResize="0"/>
          <p:nvPr/>
        </p:nvPicPr>
        <p:blipFill rotWithShape="1">
          <a:blip r:embed="rId3">
            <a:alphaModFix/>
          </a:blip>
          <a:srcRect b="0" l="0" r="0" t="9074"/>
          <a:stretch/>
        </p:blipFill>
        <p:spPr>
          <a:xfrm>
            <a:off x="6332900" y="1560051"/>
            <a:ext cx="2640600" cy="1716300"/>
          </a:xfrm>
          <a:prstGeom prst="rect">
            <a:avLst/>
          </a:prstGeom>
          <a:noFill/>
          <a:ln>
            <a:noFill/>
          </a:ln>
        </p:spPr>
      </p:pic>
      <p:sp>
        <p:nvSpPr>
          <p:cNvPr id="751" name="Google Shape;751;p60"/>
          <p:cNvSpPr txBox="1"/>
          <p:nvPr>
            <p:ph type="title"/>
          </p:nvPr>
        </p:nvSpPr>
        <p:spPr>
          <a:xfrm>
            <a:off x="713400" y="79550"/>
            <a:ext cx="5019600" cy="10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 &amp; Recommendation</a:t>
            </a:r>
            <a:endParaRPr/>
          </a:p>
        </p:txBody>
      </p:sp>
      <p:sp>
        <p:nvSpPr>
          <p:cNvPr id="752" name="Google Shape;752;p60"/>
          <p:cNvSpPr txBox="1"/>
          <p:nvPr>
            <p:ph idx="1" type="subTitle"/>
          </p:nvPr>
        </p:nvSpPr>
        <p:spPr>
          <a:xfrm>
            <a:off x="652400" y="1490250"/>
            <a:ext cx="5680500" cy="32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Terlihat dari hasil prediksi time series kami bahwa pembelian kendaraan EV terus meningkat tiap tahunnya.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a:t>
            </a:r>
            <a:r>
              <a:rPr lang="en" sz="1200"/>
              <a:t>erlihat bahwa pembelian meningkat di akhir tahun 2019 dimana terjadi pemberlakuan pembebasan pajak bagi mobil EV yang memenuhi kriteria.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Kota dengan EV terbanyak adalah seattle dengan 1214 EV Charging Stations dan kota dengan EV Tersedikit adalah Lakewood dengan 20 EV Charging Stations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Tipe kendaraan elektronik yang paling banyak terjual adalah tipe BEV (battery electric vehicle)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Penggunaan EV terbanyak digunakan untuk membawa penumpang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Rekomendasi kami untuk para produsen mobil EV adalah terus mendorong pemerintah untuk memperbanyak insentif terhadap mobil EV, memperbanyak EV Charging Stations pada kota-kota agar dapat menjangkau pasar yang belum terjangkau sebelumnya, memproduksi lebih banyak mobil bertipe BEV (battery electric vehicle) dan tetap mempertahankan produksi mobil dengan tujuan membawa penumpang</a:t>
            </a:r>
            <a:endParaRPr sz="1200"/>
          </a:p>
          <a:p>
            <a:pPr indent="0" lvl="0" marL="0" rtl="0" algn="l">
              <a:spcBef>
                <a:spcPts val="0"/>
              </a:spcBef>
              <a:spcAft>
                <a:spcPts val="0"/>
              </a:spcAft>
              <a:buNone/>
            </a:pPr>
            <a:r>
              <a:t/>
            </a:r>
            <a:endParaRPr sz="1200"/>
          </a:p>
        </p:txBody>
      </p:sp>
      <p:grpSp>
        <p:nvGrpSpPr>
          <p:cNvPr id="753" name="Google Shape;753;p60"/>
          <p:cNvGrpSpPr/>
          <p:nvPr/>
        </p:nvGrpSpPr>
        <p:grpSpPr>
          <a:xfrm>
            <a:off x="6332977" y="1490249"/>
            <a:ext cx="2642881" cy="2138774"/>
            <a:chOff x="713409" y="1097136"/>
            <a:chExt cx="3891167" cy="2949220"/>
          </a:xfrm>
        </p:grpSpPr>
        <p:sp>
          <p:nvSpPr>
            <p:cNvPr id="754" name="Google Shape;754;p60"/>
            <p:cNvSpPr/>
            <p:nvPr/>
          </p:nvSpPr>
          <p:spPr>
            <a:xfrm>
              <a:off x="2243875" y="3527623"/>
              <a:ext cx="830099" cy="518714"/>
            </a:xfrm>
            <a:custGeom>
              <a:rect b="b" l="l" r="r" t="t"/>
              <a:pathLst>
                <a:path extrusionOk="0" h="4194" w="7199">
                  <a:moveTo>
                    <a:pt x="1" y="1"/>
                  </a:moveTo>
                  <a:lnTo>
                    <a:pt x="1" y="4194"/>
                  </a:lnTo>
                  <a:lnTo>
                    <a:pt x="7198" y="4194"/>
                  </a:lnTo>
                  <a:lnTo>
                    <a:pt x="71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60"/>
            <p:cNvSpPr/>
            <p:nvPr/>
          </p:nvSpPr>
          <p:spPr>
            <a:xfrm>
              <a:off x="2006583" y="4003807"/>
              <a:ext cx="1305742" cy="42548"/>
            </a:xfrm>
            <a:custGeom>
              <a:rect b="b" l="l" r="r" t="t"/>
              <a:pathLst>
                <a:path extrusionOk="0" h="369" w="11324">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0"/>
            <p:cNvSpPr/>
            <p:nvPr/>
          </p:nvSpPr>
          <p:spPr>
            <a:xfrm>
              <a:off x="713409" y="1097136"/>
              <a:ext cx="3891167" cy="2465736"/>
            </a:xfrm>
            <a:custGeom>
              <a:rect b="b" l="l" r="r" t="t"/>
              <a:pathLst>
                <a:path extrusionOk="0" h="21384" w="33746">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60"/>
          <p:cNvGrpSpPr/>
          <p:nvPr/>
        </p:nvGrpSpPr>
        <p:grpSpPr>
          <a:xfrm>
            <a:off x="713400" y="1165438"/>
            <a:ext cx="987245" cy="256500"/>
            <a:chOff x="713275" y="4065425"/>
            <a:chExt cx="987245" cy="256500"/>
          </a:xfrm>
        </p:grpSpPr>
        <p:sp>
          <p:nvSpPr>
            <p:cNvPr id="758" name="Google Shape;758;p6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60"/>
          <p:cNvGrpSpPr/>
          <p:nvPr/>
        </p:nvGrpSpPr>
        <p:grpSpPr>
          <a:xfrm>
            <a:off x="7780950" y="411113"/>
            <a:ext cx="987245" cy="256500"/>
            <a:chOff x="713275" y="4065425"/>
            <a:chExt cx="987245" cy="256500"/>
          </a:xfrm>
        </p:grpSpPr>
        <p:sp>
          <p:nvSpPr>
            <p:cNvPr id="762" name="Google Shape;762;p60"/>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0"/>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1"/>
          <p:cNvSpPr/>
          <p:nvPr/>
        </p:nvSpPr>
        <p:spPr>
          <a:xfrm>
            <a:off x="1246675" y="952800"/>
            <a:ext cx="6678000" cy="3237900"/>
          </a:xfrm>
          <a:prstGeom prst="snip2DiagRect">
            <a:avLst>
              <a:gd fmla="val 0" name="adj1"/>
              <a:gd fmla="val 16667" name="adj2"/>
            </a:avLst>
          </a:prstGeom>
          <a:solidFill>
            <a:srgbClr val="030325">
              <a:alpha val="31279"/>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1"/>
          <p:cNvSpPr/>
          <p:nvPr/>
        </p:nvSpPr>
        <p:spPr>
          <a:xfrm>
            <a:off x="1735075" y="3138350"/>
            <a:ext cx="5701200" cy="593100"/>
          </a:xfrm>
          <a:prstGeom prst="snip2DiagRect">
            <a:avLst>
              <a:gd fmla="val 0" name="adj1"/>
              <a:gd fmla="val 41493"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1"/>
          <p:cNvSpPr txBox="1"/>
          <p:nvPr>
            <p:ph type="title"/>
          </p:nvPr>
        </p:nvSpPr>
        <p:spPr>
          <a:xfrm>
            <a:off x="1044925" y="972750"/>
            <a:ext cx="7054200" cy="22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900"/>
              <a:t>Thank You</a:t>
            </a:r>
            <a:endParaRPr sz="10900"/>
          </a:p>
        </p:txBody>
      </p:sp>
      <p:sp>
        <p:nvSpPr>
          <p:cNvPr id="772" name="Google Shape;772;p61"/>
          <p:cNvSpPr/>
          <p:nvPr/>
        </p:nvSpPr>
        <p:spPr>
          <a:xfrm>
            <a:off x="1380150" y="2710150"/>
            <a:ext cx="1258500" cy="12585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61"/>
          <p:cNvSpPr txBox="1"/>
          <p:nvPr>
            <p:ph idx="1" type="subTitle"/>
          </p:nvPr>
        </p:nvSpPr>
        <p:spPr>
          <a:xfrm>
            <a:off x="2152926" y="3188550"/>
            <a:ext cx="4838400" cy="4926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b="1" lang="en"/>
              <a:t>Calculus Clan</a:t>
            </a:r>
            <a:endParaRPr b="1"/>
          </a:p>
        </p:txBody>
      </p:sp>
      <p:sp>
        <p:nvSpPr>
          <p:cNvPr id="774" name="Google Shape;774;p61"/>
          <p:cNvSpPr/>
          <p:nvPr/>
        </p:nvSpPr>
        <p:spPr>
          <a:xfrm>
            <a:off x="5671420" y="1048950"/>
            <a:ext cx="9873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1"/>
          <p:cNvSpPr/>
          <p:nvPr/>
        </p:nvSpPr>
        <p:spPr>
          <a:xfrm>
            <a:off x="6658725" y="832450"/>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61"/>
          <p:cNvSpPr/>
          <p:nvPr/>
        </p:nvSpPr>
        <p:spPr>
          <a:xfrm>
            <a:off x="1991475" y="4039525"/>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p:nvPr/>
        </p:nvSpPr>
        <p:spPr>
          <a:xfrm>
            <a:off x="1234925" y="539375"/>
            <a:ext cx="2489400" cy="2489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1128118" y="1594551"/>
            <a:ext cx="2107500" cy="1116300"/>
          </a:xfrm>
          <a:prstGeom prst="snip2DiagRect">
            <a:avLst>
              <a:gd fmla="val 0" name="adj1"/>
              <a:gd fmla="val 42647"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a:off x="815525" y="1594551"/>
            <a:ext cx="2107500" cy="1116300"/>
          </a:xfrm>
          <a:prstGeom prst="snip2DiagRect">
            <a:avLst>
              <a:gd fmla="val 0" name="adj1"/>
              <a:gd fmla="val 42647" name="adj2"/>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txBox="1"/>
          <p:nvPr>
            <p:ph idx="2" type="title"/>
          </p:nvPr>
        </p:nvSpPr>
        <p:spPr>
          <a:xfrm>
            <a:off x="713400" y="2848038"/>
            <a:ext cx="4492200" cy="80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333" name="Google Shape;333;p32"/>
          <p:cNvSpPr txBox="1"/>
          <p:nvPr>
            <p:ph type="title"/>
          </p:nvPr>
        </p:nvSpPr>
        <p:spPr>
          <a:xfrm>
            <a:off x="1234935" y="1602638"/>
            <a:ext cx="1234500" cy="110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334" name="Google Shape;334;p32"/>
          <p:cNvSpPr txBox="1"/>
          <p:nvPr>
            <p:ph idx="1" type="subTitle"/>
          </p:nvPr>
        </p:nvSpPr>
        <p:spPr>
          <a:xfrm>
            <a:off x="528600" y="3785650"/>
            <a:ext cx="46770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accent2"/>
                </a:solidFill>
              </a:rPr>
              <a:t>Dataset Electric Vehicle Title and Registration Activity</a:t>
            </a:r>
            <a:endParaRPr b="1" sz="1400" u="sng">
              <a:solidFill>
                <a:schemeClr val="accent2"/>
              </a:solidFill>
            </a:endParaRPr>
          </a:p>
          <a:p>
            <a:pPr indent="0" lvl="0" marL="0" rtl="0" algn="just">
              <a:spcBef>
                <a:spcPts val="0"/>
              </a:spcBef>
              <a:spcAft>
                <a:spcPts val="0"/>
              </a:spcAft>
              <a:buNone/>
            </a:pPr>
            <a:r>
              <a:rPr lang="en" sz="1400"/>
              <a:t>Description: Menunjukkan </a:t>
            </a:r>
            <a:r>
              <a:rPr b="1" lang="en" sz="1400"/>
              <a:t>Records of Title Activity </a:t>
            </a:r>
            <a:r>
              <a:rPr lang="en" sz="1400"/>
              <a:t>(transaksi yang mencatat perubahan kepemilikan), dan </a:t>
            </a:r>
            <a:r>
              <a:rPr b="1" lang="en" sz="1400"/>
              <a:t>Registration Activity</a:t>
            </a:r>
            <a:r>
              <a:rPr lang="en" sz="1400"/>
              <a:t> (transaksi yang mengizinkan kendaraan untuk digunakan di jalan umum Washington).</a:t>
            </a:r>
            <a:endParaRPr sz="1400"/>
          </a:p>
          <a:p>
            <a:pPr indent="0" lvl="0" marL="0" rtl="0" algn="l">
              <a:spcBef>
                <a:spcPts val="1200"/>
              </a:spcBef>
              <a:spcAft>
                <a:spcPts val="0"/>
              </a:spcAft>
              <a:buNone/>
            </a:pPr>
            <a:r>
              <a:t/>
            </a:r>
            <a:endParaRPr sz="1400"/>
          </a:p>
        </p:txBody>
      </p:sp>
      <p:pic>
        <p:nvPicPr>
          <p:cNvPr id="335" name="Google Shape;335;p32"/>
          <p:cNvPicPr preferRelativeResize="0"/>
          <p:nvPr/>
        </p:nvPicPr>
        <p:blipFill>
          <a:blip r:embed="rId3">
            <a:alphaModFix/>
          </a:blip>
          <a:stretch>
            <a:fillRect/>
          </a:stretch>
        </p:blipFill>
        <p:spPr>
          <a:xfrm>
            <a:off x="5457276" y="238125"/>
            <a:ext cx="3457200" cy="4667100"/>
          </a:xfrm>
          <a:prstGeom prst="snip2DiagRect">
            <a:avLst>
              <a:gd fmla="val 0" name="adj1"/>
              <a:gd fmla="val 16667" name="adj2"/>
            </a:avLst>
          </a:prstGeom>
          <a:noFill/>
          <a:ln>
            <a:noFill/>
          </a:ln>
        </p:spPr>
      </p:pic>
      <p:grpSp>
        <p:nvGrpSpPr>
          <p:cNvPr id="336" name="Google Shape;336;p32"/>
          <p:cNvGrpSpPr/>
          <p:nvPr/>
        </p:nvGrpSpPr>
        <p:grpSpPr>
          <a:xfrm flipH="1" rot="10800000">
            <a:off x="-37975" y="3785650"/>
            <a:ext cx="5124400" cy="462625"/>
            <a:chOff x="384100" y="-88675"/>
            <a:chExt cx="5124400" cy="462625"/>
          </a:xfrm>
        </p:grpSpPr>
        <p:cxnSp>
          <p:nvCxnSpPr>
            <p:cNvPr id="337" name="Google Shape;337;p32"/>
            <p:cNvCxnSpPr/>
            <p:nvPr/>
          </p:nvCxnSpPr>
          <p:spPr>
            <a:xfrm>
              <a:off x="384100" y="-88675"/>
              <a:ext cx="459000" cy="459000"/>
            </a:xfrm>
            <a:prstGeom prst="straightConnector1">
              <a:avLst/>
            </a:prstGeom>
            <a:noFill/>
            <a:ln cap="flat" cmpd="sng" w="9525">
              <a:solidFill>
                <a:schemeClr val="accent2"/>
              </a:solidFill>
              <a:prstDash val="solid"/>
              <a:round/>
              <a:headEnd len="med" w="med" type="none"/>
              <a:tailEnd len="med" w="med" type="none"/>
            </a:ln>
          </p:spPr>
        </p:cxnSp>
        <p:cxnSp>
          <p:nvCxnSpPr>
            <p:cNvPr id="338" name="Google Shape;338;p32"/>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sp>
        <p:nvSpPr>
          <p:cNvPr id="339" name="Google Shape;339;p32"/>
          <p:cNvSpPr/>
          <p:nvPr/>
        </p:nvSpPr>
        <p:spPr>
          <a:xfrm>
            <a:off x="5914475" y="-2011450"/>
            <a:ext cx="5718300" cy="5718300"/>
          </a:xfrm>
          <a:prstGeom prst="ellipse">
            <a:avLst/>
          </a:prstGeom>
          <a:gradFill>
            <a:gsLst>
              <a:gs pos="0">
                <a:srgbClr val="FF296D">
                  <a:alpha val="67058"/>
                </a:srgbClr>
              </a:gs>
              <a:gs pos="30000">
                <a:srgbClr val="FF296D">
                  <a:alpha val="49411"/>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32"/>
          <p:cNvGrpSpPr/>
          <p:nvPr/>
        </p:nvGrpSpPr>
        <p:grpSpPr>
          <a:xfrm flipH="1">
            <a:off x="476375" y="-12775"/>
            <a:ext cx="5873550" cy="1211775"/>
            <a:chOff x="-365050" y="-837825"/>
            <a:chExt cx="5873550" cy="1211775"/>
          </a:xfrm>
        </p:grpSpPr>
        <p:cxnSp>
          <p:nvCxnSpPr>
            <p:cNvPr id="341" name="Google Shape;341;p32"/>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342" name="Google Shape;342;p32"/>
            <p:cNvCxnSpPr/>
            <p:nvPr/>
          </p:nvCxnSpPr>
          <p:spPr>
            <a:xfrm>
              <a:off x="839600" y="373950"/>
              <a:ext cx="4668900" cy="0"/>
            </a:xfrm>
            <a:prstGeom prst="straightConnector1">
              <a:avLst/>
            </a:prstGeom>
            <a:noFill/>
            <a:ln cap="flat" cmpd="sng" w="9525">
              <a:solidFill>
                <a:schemeClr val="accent2"/>
              </a:solidFill>
              <a:prstDash val="solid"/>
              <a:round/>
              <a:headEnd len="med" w="med" type="none"/>
              <a:tailEnd len="med" w="med" type="oval"/>
            </a:ln>
          </p:spPr>
        </p:cxnSp>
      </p:grpSp>
      <p:grpSp>
        <p:nvGrpSpPr>
          <p:cNvPr id="343" name="Google Shape;343;p32"/>
          <p:cNvGrpSpPr/>
          <p:nvPr/>
        </p:nvGrpSpPr>
        <p:grpSpPr>
          <a:xfrm flipH="1">
            <a:off x="3904902" y="-75295"/>
            <a:ext cx="2009569" cy="973361"/>
            <a:chOff x="5205411" y="-75307"/>
            <a:chExt cx="1728661" cy="837300"/>
          </a:xfrm>
        </p:grpSpPr>
        <p:cxnSp>
          <p:nvCxnSpPr>
            <p:cNvPr id="344" name="Google Shape;344;p32"/>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345" name="Google Shape;345;p32"/>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346" name="Google Shape;346;p32"/>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pSp>
        <p:nvGrpSpPr>
          <p:cNvPr id="351" name="Google Shape;351;p33"/>
          <p:cNvGrpSpPr/>
          <p:nvPr/>
        </p:nvGrpSpPr>
        <p:grpSpPr>
          <a:xfrm rot="10800000">
            <a:off x="4003650" y="308513"/>
            <a:ext cx="5140350" cy="1211775"/>
            <a:chOff x="-365050" y="-837825"/>
            <a:chExt cx="5140350" cy="1211775"/>
          </a:xfrm>
        </p:grpSpPr>
        <p:cxnSp>
          <p:nvCxnSpPr>
            <p:cNvPr id="352" name="Google Shape;352;p33"/>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353" name="Google Shape;353;p33"/>
            <p:cNvCxnSpPr/>
            <p:nvPr/>
          </p:nvCxnSpPr>
          <p:spPr>
            <a:xfrm>
              <a:off x="839600" y="373950"/>
              <a:ext cx="3935700" cy="0"/>
            </a:xfrm>
            <a:prstGeom prst="straightConnector1">
              <a:avLst/>
            </a:prstGeom>
            <a:noFill/>
            <a:ln cap="flat" cmpd="sng" w="9525">
              <a:solidFill>
                <a:schemeClr val="accent2"/>
              </a:solidFill>
              <a:prstDash val="solid"/>
              <a:round/>
              <a:headEnd len="med" w="med" type="none"/>
              <a:tailEnd len="med" w="med" type="oval"/>
            </a:ln>
          </p:spPr>
        </p:cxnSp>
      </p:grpSp>
      <p:sp>
        <p:nvSpPr>
          <p:cNvPr id="354" name="Google Shape;354;p33"/>
          <p:cNvSpPr txBox="1"/>
          <p:nvPr>
            <p:ph type="title"/>
          </p:nvPr>
        </p:nvSpPr>
        <p:spPr>
          <a:xfrm>
            <a:off x="2805300" y="1107825"/>
            <a:ext cx="3533400" cy="615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Dataset </a:t>
            </a:r>
            <a:r>
              <a:rPr lang="en"/>
              <a:t>Possible Issues</a:t>
            </a:r>
            <a:endParaRPr/>
          </a:p>
        </p:txBody>
      </p:sp>
      <p:sp>
        <p:nvSpPr>
          <p:cNvPr id="355" name="Google Shape;355;p33"/>
          <p:cNvSpPr txBox="1"/>
          <p:nvPr>
            <p:ph idx="1" type="subTitle"/>
          </p:nvPr>
        </p:nvSpPr>
        <p:spPr>
          <a:xfrm>
            <a:off x="1588500" y="1626700"/>
            <a:ext cx="5967000" cy="27399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Pada dataset yang digunakan terdapat:</a:t>
            </a:r>
            <a:endParaRPr/>
          </a:p>
          <a:p>
            <a:pPr indent="-342900" lvl="0" marL="457200" rtl="0" algn="ctr">
              <a:spcBef>
                <a:spcPts val="0"/>
              </a:spcBef>
              <a:spcAft>
                <a:spcPts val="0"/>
              </a:spcAft>
              <a:buSzPts val="1800"/>
              <a:buChar char="-"/>
            </a:pPr>
            <a:r>
              <a:rPr lang="en"/>
              <a:t>Sale Price yang tidak terecord</a:t>
            </a:r>
            <a:endParaRPr/>
          </a:p>
          <a:p>
            <a:pPr indent="-342900" lvl="0" marL="457200" rtl="0" algn="ctr">
              <a:spcBef>
                <a:spcPts val="0"/>
              </a:spcBef>
              <a:spcAft>
                <a:spcPts val="0"/>
              </a:spcAft>
              <a:buSzPts val="1800"/>
              <a:buChar char="-"/>
            </a:pPr>
            <a:r>
              <a:rPr lang="en"/>
              <a:t>Attribute 2019 HB 2042 Clean Alternative Fuel Vehicle (CAFV) Eligibility, Meets 2019 HB 2042 Electric Range Requirement, Meets 2019 HB 2042 Sale Date Requirement, Meets 2019 HB 2042 Sale Price/Value Requirement, 2019 HB 2042: Battery Range Requirement, 2019 HB 2042: Purchase Date Requirement, 2019 HB 2042: Sale Price/Value Requirement tidak terecord secara lengkap dan tidak konsisten </a:t>
            </a:r>
            <a:endParaRPr/>
          </a:p>
          <a:p>
            <a:pPr indent="-342900" lvl="0" marL="457200" rtl="0" algn="ctr">
              <a:spcBef>
                <a:spcPts val="0"/>
              </a:spcBef>
              <a:spcAft>
                <a:spcPts val="0"/>
              </a:spcAft>
              <a:buSzPts val="1800"/>
              <a:buChar char="-"/>
            </a:pPr>
            <a:r>
              <a:rPr lang="en"/>
              <a:t>sehingga banyak data yang berisikan Sale Price = 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4"/>
          <p:cNvSpPr/>
          <p:nvPr/>
        </p:nvSpPr>
        <p:spPr>
          <a:xfrm>
            <a:off x="136050" y="284575"/>
            <a:ext cx="3787650" cy="3740750"/>
          </a:xfrm>
          <a:prstGeom prst="flowChartPunchedCard">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bel"/>
              <a:ea typeface="Abel"/>
              <a:cs typeface="Abel"/>
              <a:sym typeface="Abel"/>
            </a:endParaRPr>
          </a:p>
        </p:txBody>
      </p:sp>
      <p:grpSp>
        <p:nvGrpSpPr>
          <p:cNvPr id="361" name="Google Shape;361;p34"/>
          <p:cNvGrpSpPr/>
          <p:nvPr/>
        </p:nvGrpSpPr>
        <p:grpSpPr>
          <a:xfrm>
            <a:off x="7443475" y="610425"/>
            <a:ext cx="987245" cy="256500"/>
            <a:chOff x="713275" y="4065425"/>
            <a:chExt cx="987245" cy="256500"/>
          </a:xfrm>
        </p:grpSpPr>
        <p:sp>
          <p:nvSpPr>
            <p:cNvPr id="362" name="Google Shape;362;p34"/>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4"/>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4"/>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5" name="Google Shape;365;p34"/>
          <p:cNvPicPr preferRelativeResize="0"/>
          <p:nvPr/>
        </p:nvPicPr>
        <p:blipFill>
          <a:blip r:embed="rId3">
            <a:alphaModFix/>
          </a:blip>
          <a:stretch>
            <a:fillRect/>
          </a:stretch>
        </p:blipFill>
        <p:spPr>
          <a:xfrm>
            <a:off x="602625" y="691750"/>
            <a:ext cx="4044649" cy="3892674"/>
          </a:xfrm>
          <a:prstGeom prst="rect">
            <a:avLst/>
          </a:prstGeom>
          <a:noFill/>
          <a:ln>
            <a:noFill/>
          </a:ln>
        </p:spPr>
      </p:pic>
      <p:sp>
        <p:nvSpPr>
          <p:cNvPr id="366" name="Google Shape;366;p34"/>
          <p:cNvSpPr txBox="1"/>
          <p:nvPr/>
        </p:nvSpPr>
        <p:spPr>
          <a:xfrm>
            <a:off x="4761125" y="1524950"/>
            <a:ext cx="3669600" cy="7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lt1"/>
                </a:solidFill>
                <a:latin typeface="Share Tech"/>
                <a:ea typeface="Share Tech"/>
                <a:cs typeface="Share Tech"/>
                <a:sym typeface="Share Tech"/>
              </a:rPr>
              <a:t>Data Information</a:t>
            </a:r>
            <a:endParaRPr b="1" sz="3100">
              <a:solidFill>
                <a:schemeClr val="lt1"/>
              </a:solidFill>
              <a:latin typeface="Share Tech"/>
              <a:ea typeface="Share Tech"/>
              <a:cs typeface="Share Tech"/>
              <a:sym typeface="Share Tech"/>
            </a:endParaRPr>
          </a:p>
        </p:txBody>
      </p:sp>
      <p:sp>
        <p:nvSpPr>
          <p:cNvPr id="367" name="Google Shape;367;p34"/>
          <p:cNvSpPr txBox="1"/>
          <p:nvPr/>
        </p:nvSpPr>
        <p:spPr>
          <a:xfrm>
            <a:off x="4930050" y="2226338"/>
            <a:ext cx="3669600" cy="8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Abel"/>
                <a:ea typeface="Abel"/>
                <a:cs typeface="Abel"/>
                <a:sym typeface="Abel"/>
              </a:rPr>
              <a:t>Terdapat 34 feature/kolom</a:t>
            </a:r>
            <a:endParaRPr sz="2100">
              <a:solidFill>
                <a:schemeClr val="lt1"/>
              </a:solidFill>
              <a:latin typeface="Abel"/>
              <a:ea typeface="Abel"/>
              <a:cs typeface="Abel"/>
              <a:sym typeface="Abel"/>
            </a:endParaRPr>
          </a:p>
          <a:p>
            <a:pPr indent="0" lvl="0" marL="0" rtl="0" algn="l">
              <a:spcBef>
                <a:spcPts val="0"/>
              </a:spcBef>
              <a:spcAft>
                <a:spcPts val="0"/>
              </a:spcAft>
              <a:buNone/>
            </a:pPr>
            <a:r>
              <a:rPr lang="en" sz="2100">
                <a:solidFill>
                  <a:schemeClr val="lt1"/>
                </a:solidFill>
                <a:latin typeface="Abel"/>
                <a:ea typeface="Abel"/>
                <a:cs typeface="Abel"/>
                <a:sym typeface="Abel"/>
              </a:rPr>
              <a:t>Dengan </a:t>
            </a:r>
            <a:r>
              <a:rPr b="1" lang="en" sz="2100">
                <a:solidFill>
                  <a:schemeClr val="accent1"/>
                </a:solidFill>
                <a:latin typeface="Abel"/>
                <a:ea typeface="Abel"/>
                <a:cs typeface="Abel"/>
                <a:sym typeface="Abel"/>
              </a:rPr>
              <a:t>total data 761515</a:t>
            </a:r>
            <a:r>
              <a:rPr b="1" lang="en" sz="2100">
                <a:solidFill>
                  <a:schemeClr val="lt1"/>
                </a:solidFill>
                <a:latin typeface="Abel"/>
                <a:ea typeface="Abel"/>
                <a:cs typeface="Abel"/>
                <a:sym typeface="Abel"/>
              </a:rPr>
              <a:t> </a:t>
            </a:r>
            <a:r>
              <a:rPr lang="en" sz="2100">
                <a:solidFill>
                  <a:schemeClr val="lt1"/>
                </a:solidFill>
                <a:latin typeface="Abel"/>
                <a:ea typeface="Abel"/>
                <a:cs typeface="Abel"/>
                <a:sym typeface="Abel"/>
              </a:rPr>
              <a:t>baris</a:t>
            </a:r>
            <a:endParaRPr sz="2100">
              <a:solidFill>
                <a:schemeClr val="lt1"/>
              </a:solidFill>
              <a:latin typeface="Abel"/>
              <a:ea typeface="Abel"/>
              <a:cs typeface="Abel"/>
              <a:sym typeface="Abel"/>
            </a:endParaRPr>
          </a:p>
        </p:txBody>
      </p:sp>
      <p:sp>
        <p:nvSpPr>
          <p:cNvPr id="368" name="Google Shape;368;p34"/>
          <p:cNvSpPr txBox="1"/>
          <p:nvPr/>
        </p:nvSpPr>
        <p:spPr>
          <a:xfrm>
            <a:off x="5001200" y="3171475"/>
            <a:ext cx="3771300" cy="105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bel"/>
              <a:buChar char="●"/>
            </a:pPr>
            <a:r>
              <a:rPr lang="en">
                <a:solidFill>
                  <a:schemeClr val="lt1"/>
                </a:solidFill>
                <a:latin typeface="Abel"/>
                <a:ea typeface="Abel"/>
                <a:cs typeface="Abel"/>
                <a:sym typeface="Abel"/>
              </a:rPr>
              <a:t>VIN = Vehicle Identification Number</a:t>
            </a:r>
            <a:endParaRPr>
              <a:solidFill>
                <a:schemeClr val="lt1"/>
              </a:solidFill>
              <a:latin typeface="Abel"/>
              <a:ea typeface="Abel"/>
              <a:cs typeface="Abel"/>
              <a:sym typeface="Abel"/>
            </a:endParaRPr>
          </a:p>
          <a:p>
            <a:pPr indent="-317500" lvl="0" marL="457200" rtl="0" algn="l">
              <a:spcBef>
                <a:spcPts val="0"/>
              </a:spcBef>
              <a:spcAft>
                <a:spcPts val="0"/>
              </a:spcAft>
              <a:buClr>
                <a:schemeClr val="lt1"/>
              </a:buClr>
              <a:buSzPts val="1400"/>
              <a:buFont typeface="Abel"/>
              <a:buChar char="●"/>
            </a:pPr>
            <a:r>
              <a:rPr lang="en">
                <a:solidFill>
                  <a:schemeClr val="lt1"/>
                </a:solidFill>
                <a:latin typeface="Abel"/>
                <a:ea typeface="Abel"/>
                <a:cs typeface="Abel"/>
                <a:sym typeface="Abel"/>
              </a:rPr>
              <a:t>MSRP = MSRP stands for manufacturer's suggested retail price. The MSRP is the suggested sticker price you see on a car window, and it is the price the manufacturer suggests the dealer ask for the vehicle</a:t>
            </a:r>
            <a:endParaRPr>
              <a:solidFill>
                <a:schemeClr val="lt1"/>
              </a:solidFill>
              <a:latin typeface="Abel"/>
              <a:ea typeface="Abel"/>
              <a:cs typeface="Abel"/>
              <a:sym typeface="Abel"/>
            </a:endParaRPr>
          </a:p>
          <a:p>
            <a:pPr indent="0" lvl="0" marL="0" rtl="0" algn="l">
              <a:spcBef>
                <a:spcPts val="0"/>
              </a:spcBef>
              <a:spcAft>
                <a:spcPts val="0"/>
              </a:spcAft>
              <a:buNone/>
            </a:pPr>
            <a:r>
              <a:t/>
            </a:r>
            <a:endParaRPr>
              <a:solidFill>
                <a:schemeClr val="lt1"/>
              </a:solidFill>
              <a:latin typeface="Abel"/>
              <a:ea typeface="Abel"/>
              <a:cs typeface="Abel"/>
              <a:sym typeface="A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5"/>
          <p:cNvSpPr txBox="1"/>
          <p:nvPr>
            <p:ph type="title"/>
          </p:nvPr>
        </p:nvSpPr>
        <p:spPr>
          <a:xfrm>
            <a:off x="713400" y="914400"/>
            <a:ext cx="2798700" cy="6156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Missing Values</a:t>
            </a:r>
            <a:endParaRPr/>
          </a:p>
        </p:txBody>
      </p:sp>
      <p:sp>
        <p:nvSpPr>
          <p:cNvPr id="374" name="Google Shape;374;p35"/>
          <p:cNvSpPr txBox="1"/>
          <p:nvPr>
            <p:ph idx="1" type="subTitle"/>
          </p:nvPr>
        </p:nvSpPr>
        <p:spPr>
          <a:xfrm>
            <a:off x="713400" y="1372500"/>
            <a:ext cx="2798700" cy="27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Missing values ditemukan pada </a:t>
            </a:r>
            <a:r>
              <a:rPr b="1" lang="en">
                <a:solidFill>
                  <a:schemeClr val="accent1"/>
                </a:solidFill>
              </a:rPr>
              <a:t>11 feature </a:t>
            </a:r>
            <a:r>
              <a:rPr lang="en"/>
              <a:t>pada dataset. </a:t>
            </a:r>
            <a:endParaRPr/>
          </a:p>
          <a:p>
            <a:pPr indent="0" lvl="0" marL="0" rtl="0" algn="l">
              <a:spcBef>
                <a:spcPts val="1200"/>
              </a:spcBef>
              <a:spcAft>
                <a:spcPts val="0"/>
              </a:spcAft>
              <a:buNone/>
            </a:pPr>
            <a:r>
              <a:rPr lang="en"/>
              <a:t>Dengan missing values terbanyak ditemukan di feature </a:t>
            </a:r>
            <a:r>
              <a:rPr b="1" lang="en">
                <a:solidFill>
                  <a:schemeClr val="accent2"/>
                </a:solidFill>
              </a:rPr>
              <a:t>Sale Date, Transportation Electrification Fee Paid,</a:t>
            </a:r>
            <a:r>
              <a:rPr b="1" lang="en"/>
              <a:t> </a:t>
            </a:r>
            <a:r>
              <a:rPr lang="en"/>
              <a:t>dan </a:t>
            </a:r>
            <a:r>
              <a:rPr b="1" lang="en">
                <a:solidFill>
                  <a:schemeClr val="accent2"/>
                </a:solidFill>
              </a:rPr>
              <a:t>Hybrid Vehicle Electrification Fee Paid</a:t>
            </a:r>
            <a:r>
              <a:rPr b="1" lang="en"/>
              <a:t>. </a:t>
            </a:r>
            <a:endParaRPr b="1"/>
          </a:p>
          <a:p>
            <a:pPr indent="0" lvl="0" marL="0" rtl="0" algn="l">
              <a:spcBef>
                <a:spcPts val="1200"/>
              </a:spcBef>
              <a:spcAft>
                <a:spcPts val="1200"/>
              </a:spcAft>
              <a:buNone/>
            </a:pPr>
            <a:r>
              <a:rPr lang="en"/>
              <a:t>Perlu dilakukannya data cleaning dan preprocessing lebih lanjut untuk </a:t>
            </a:r>
            <a:r>
              <a:rPr i="1" lang="en"/>
              <a:t>handling missing values</a:t>
            </a:r>
            <a:r>
              <a:rPr lang="en"/>
              <a:t>.</a:t>
            </a:r>
            <a:endParaRPr/>
          </a:p>
        </p:txBody>
      </p:sp>
      <p:grpSp>
        <p:nvGrpSpPr>
          <p:cNvPr id="375" name="Google Shape;375;p35"/>
          <p:cNvGrpSpPr/>
          <p:nvPr/>
        </p:nvGrpSpPr>
        <p:grpSpPr>
          <a:xfrm flipH="1" rot="10800000">
            <a:off x="-25500" y="4241429"/>
            <a:ext cx="3419250" cy="802275"/>
            <a:chOff x="44450" y="-428325"/>
            <a:chExt cx="3419250" cy="802275"/>
          </a:xfrm>
        </p:grpSpPr>
        <p:cxnSp>
          <p:nvCxnSpPr>
            <p:cNvPr id="376" name="Google Shape;376;p35"/>
            <p:cNvCxnSpPr/>
            <p:nvPr/>
          </p:nvCxnSpPr>
          <p:spPr>
            <a:xfrm>
              <a:off x="44450" y="-428325"/>
              <a:ext cx="798600" cy="798600"/>
            </a:xfrm>
            <a:prstGeom prst="straightConnector1">
              <a:avLst/>
            </a:prstGeom>
            <a:noFill/>
            <a:ln cap="flat" cmpd="sng" w="9525">
              <a:solidFill>
                <a:schemeClr val="accent2"/>
              </a:solidFill>
              <a:prstDash val="solid"/>
              <a:round/>
              <a:headEnd len="med" w="med" type="none"/>
              <a:tailEnd len="med" w="med" type="none"/>
            </a:ln>
          </p:spPr>
        </p:cxnSp>
        <p:cxnSp>
          <p:nvCxnSpPr>
            <p:cNvPr id="377" name="Google Shape;377;p35"/>
            <p:cNvCxnSpPr/>
            <p:nvPr/>
          </p:nvCxnSpPr>
          <p:spPr>
            <a:xfrm>
              <a:off x="839600" y="373950"/>
              <a:ext cx="2624100" cy="0"/>
            </a:xfrm>
            <a:prstGeom prst="straightConnector1">
              <a:avLst/>
            </a:prstGeom>
            <a:noFill/>
            <a:ln cap="flat" cmpd="sng" w="9525">
              <a:solidFill>
                <a:schemeClr val="accent2"/>
              </a:solidFill>
              <a:prstDash val="solid"/>
              <a:round/>
              <a:headEnd len="med" w="med" type="none"/>
              <a:tailEnd len="med" w="med" type="oval"/>
            </a:ln>
          </p:spPr>
        </p:cxnSp>
      </p:grpSp>
      <p:grpSp>
        <p:nvGrpSpPr>
          <p:cNvPr id="378" name="Google Shape;378;p35"/>
          <p:cNvGrpSpPr/>
          <p:nvPr/>
        </p:nvGrpSpPr>
        <p:grpSpPr>
          <a:xfrm flipH="1">
            <a:off x="713400" y="-450"/>
            <a:ext cx="3519500" cy="902521"/>
            <a:chOff x="-55800" y="-528571"/>
            <a:chExt cx="3519500" cy="902521"/>
          </a:xfrm>
        </p:grpSpPr>
        <p:cxnSp>
          <p:nvCxnSpPr>
            <p:cNvPr id="379" name="Google Shape;379;p35"/>
            <p:cNvCxnSpPr/>
            <p:nvPr/>
          </p:nvCxnSpPr>
          <p:spPr>
            <a:xfrm>
              <a:off x="-55800" y="-528571"/>
              <a:ext cx="898800" cy="898800"/>
            </a:xfrm>
            <a:prstGeom prst="straightConnector1">
              <a:avLst/>
            </a:prstGeom>
            <a:noFill/>
            <a:ln cap="flat" cmpd="sng" w="9525">
              <a:solidFill>
                <a:schemeClr val="accent2"/>
              </a:solidFill>
              <a:prstDash val="solid"/>
              <a:round/>
              <a:headEnd len="med" w="med" type="none"/>
              <a:tailEnd len="med" w="med" type="none"/>
            </a:ln>
          </p:spPr>
        </p:cxnSp>
        <p:cxnSp>
          <p:nvCxnSpPr>
            <p:cNvPr id="380" name="Google Shape;380;p35"/>
            <p:cNvCxnSpPr/>
            <p:nvPr/>
          </p:nvCxnSpPr>
          <p:spPr>
            <a:xfrm>
              <a:off x="839600" y="373950"/>
              <a:ext cx="2624100" cy="0"/>
            </a:xfrm>
            <a:prstGeom prst="straightConnector1">
              <a:avLst/>
            </a:prstGeom>
            <a:noFill/>
            <a:ln cap="flat" cmpd="sng" w="9525">
              <a:solidFill>
                <a:schemeClr val="accent2"/>
              </a:solidFill>
              <a:prstDash val="solid"/>
              <a:round/>
              <a:headEnd len="med" w="med" type="none"/>
              <a:tailEnd len="med" w="med" type="oval"/>
            </a:ln>
          </p:spPr>
        </p:cxnSp>
      </p:grpSp>
      <p:grpSp>
        <p:nvGrpSpPr>
          <p:cNvPr id="381" name="Google Shape;381;p35"/>
          <p:cNvGrpSpPr/>
          <p:nvPr/>
        </p:nvGrpSpPr>
        <p:grpSpPr>
          <a:xfrm flipH="1">
            <a:off x="3904902" y="-75295"/>
            <a:ext cx="2009569" cy="973361"/>
            <a:chOff x="5205411" y="-75307"/>
            <a:chExt cx="1728661" cy="837300"/>
          </a:xfrm>
        </p:grpSpPr>
        <p:cxnSp>
          <p:nvCxnSpPr>
            <p:cNvPr id="382" name="Google Shape;382;p35"/>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383" name="Google Shape;383;p35"/>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384" name="Google Shape;384;p35"/>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
        <p:nvSpPr>
          <p:cNvPr id="385" name="Google Shape;385;p35"/>
          <p:cNvSpPr/>
          <p:nvPr/>
        </p:nvSpPr>
        <p:spPr>
          <a:xfrm>
            <a:off x="5387450" y="518425"/>
            <a:ext cx="3519600" cy="410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bel"/>
              <a:ea typeface="Abel"/>
              <a:cs typeface="Abel"/>
              <a:sym typeface="Abel"/>
            </a:endParaRPr>
          </a:p>
        </p:txBody>
      </p:sp>
      <p:pic>
        <p:nvPicPr>
          <p:cNvPr id="386" name="Google Shape;386;p35"/>
          <p:cNvPicPr preferRelativeResize="0"/>
          <p:nvPr/>
        </p:nvPicPr>
        <p:blipFill>
          <a:blip r:embed="rId3">
            <a:alphaModFix/>
          </a:blip>
          <a:stretch>
            <a:fillRect/>
          </a:stretch>
        </p:blipFill>
        <p:spPr>
          <a:xfrm>
            <a:off x="5422150" y="601428"/>
            <a:ext cx="3440295" cy="39406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714450" y="1362525"/>
            <a:ext cx="4039500" cy="97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Handling Missing Values per Feature</a:t>
            </a:r>
            <a:endParaRPr/>
          </a:p>
        </p:txBody>
      </p:sp>
      <p:grpSp>
        <p:nvGrpSpPr>
          <p:cNvPr id="392" name="Google Shape;392;p36"/>
          <p:cNvGrpSpPr/>
          <p:nvPr/>
        </p:nvGrpSpPr>
        <p:grpSpPr>
          <a:xfrm>
            <a:off x="715500" y="1017700"/>
            <a:ext cx="987245" cy="256500"/>
            <a:chOff x="713275" y="4065425"/>
            <a:chExt cx="987245" cy="256500"/>
          </a:xfrm>
        </p:grpSpPr>
        <p:sp>
          <p:nvSpPr>
            <p:cNvPr id="393" name="Google Shape;393;p36"/>
            <p:cNvSpPr/>
            <p:nvPr/>
          </p:nvSpPr>
          <p:spPr>
            <a:xfrm>
              <a:off x="713275"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6"/>
            <p:cNvSpPr/>
            <p:nvPr/>
          </p:nvSpPr>
          <p:spPr>
            <a:xfrm>
              <a:off x="1078648"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1444020" y="4065425"/>
              <a:ext cx="256500" cy="256500"/>
            </a:xfrm>
            <a:prstGeom prst="snip2DiagRect">
              <a:avLst>
                <a:gd fmla="val 0" name="adj1"/>
                <a:gd fmla="val 16667"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36"/>
          <p:cNvGrpSpPr/>
          <p:nvPr/>
        </p:nvGrpSpPr>
        <p:grpSpPr>
          <a:xfrm rot="10800000">
            <a:off x="5648375" y="3998200"/>
            <a:ext cx="3559050" cy="1211775"/>
            <a:chOff x="-365050" y="-837825"/>
            <a:chExt cx="3559050" cy="1211775"/>
          </a:xfrm>
        </p:grpSpPr>
        <p:cxnSp>
          <p:nvCxnSpPr>
            <p:cNvPr id="397" name="Google Shape;397;p36"/>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398" name="Google Shape;398;p36"/>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grpSp>
        <p:nvGrpSpPr>
          <p:cNvPr id="399" name="Google Shape;399;p36"/>
          <p:cNvGrpSpPr/>
          <p:nvPr/>
        </p:nvGrpSpPr>
        <p:grpSpPr>
          <a:xfrm>
            <a:off x="-76198" y="-75295"/>
            <a:ext cx="2009569" cy="973361"/>
            <a:chOff x="5205411" y="-75307"/>
            <a:chExt cx="1728661" cy="837300"/>
          </a:xfrm>
        </p:grpSpPr>
        <p:cxnSp>
          <p:nvCxnSpPr>
            <p:cNvPr id="400" name="Google Shape;400;p36"/>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01" name="Google Shape;401;p36"/>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02" name="Google Shape;402;p36"/>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
        <p:nvSpPr>
          <p:cNvPr id="403" name="Google Shape;403;p36"/>
          <p:cNvSpPr/>
          <p:nvPr/>
        </p:nvSpPr>
        <p:spPr>
          <a:xfrm>
            <a:off x="6749900" y="-18213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3831439" y="858075"/>
            <a:ext cx="987300" cy="256500"/>
          </a:xfrm>
          <a:prstGeom prst="snip2DiagRect">
            <a:avLst>
              <a:gd fmla="val 0" name="adj1"/>
              <a:gd fmla="val 5000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4818745" y="641575"/>
            <a:ext cx="493800" cy="2565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6" name="Google Shape;406;p36"/>
          <p:cNvPicPr preferRelativeResize="0"/>
          <p:nvPr/>
        </p:nvPicPr>
        <p:blipFill>
          <a:blip r:embed="rId3">
            <a:alphaModFix/>
          </a:blip>
          <a:stretch>
            <a:fillRect/>
          </a:stretch>
        </p:blipFill>
        <p:spPr>
          <a:xfrm>
            <a:off x="4753950" y="510675"/>
            <a:ext cx="3968901" cy="1624000"/>
          </a:xfrm>
          <a:prstGeom prst="rect">
            <a:avLst/>
          </a:prstGeom>
          <a:noFill/>
          <a:ln>
            <a:noFill/>
          </a:ln>
        </p:spPr>
      </p:pic>
      <p:pic>
        <p:nvPicPr>
          <p:cNvPr id="407" name="Google Shape;407;p36"/>
          <p:cNvPicPr preferRelativeResize="0"/>
          <p:nvPr/>
        </p:nvPicPr>
        <p:blipFill>
          <a:blip r:embed="rId4">
            <a:alphaModFix/>
          </a:blip>
          <a:stretch>
            <a:fillRect/>
          </a:stretch>
        </p:blipFill>
        <p:spPr>
          <a:xfrm>
            <a:off x="486300" y="2722200"/>
            <a:ext cx="4039500" cy="1217106"/>
          </a:xfrm>
          <a:prstGeom prst="rect">
            <a:avLst/>
          </a:prstGeom>
          <a:noFill/>
          <a:ln>
            <a:noFill/>
          </a:ln>
        </p:spPr>
      </p:pic>
      <p:pic>
        <p:nvPicPr>
          <p:cNvPr id="408" name="Google Shape;408;p36"/>
          <p:cNvPicPr preferRelativeResize="0"/>
          <p:nvPr/>
        </p:nvPicPr>
        <p:blipFill>
          <a:blip r:embed="rId5">
            <a:alphaModFix/>
          </a:blip>
          <a:stretch>
            <a:fillRect/>
          </a:stretch>
        </p:blipFill>
        <p:spPr>
          <a:xfrm>
            <a:off x="4673638" y="2336026"/>
            <a:ext cx="4129524" cy="2189125"/>
          </a:xfrm>
          <a:prstGeom prst="rect">
            <a:avLst/>
          </a:prstGeom>
          <a:noFill/>
          <a:ln>
            <a:noFill/>
          </a:ln>
        </p:spPr>
      </p:pic>
      <p:pic>
        <p:nvPicPr>
          <p:cNvPr id="409" name="Google Shape;409;p36"/>
          <p:cNvPicPr preferRelativeResize="0"/>
          <p:nvPr/>
        </p:nvPicPr>
        <p:blipFill>
          <a:blip r:embed="rId6">
            <a:alphaModFix/>
          </a:blip>
          <a:stretch>
            <a:fillRect/>
          </a:stretch>
        </p:blipFill>
        <p:spPr>
          <a:xfrm>
            <a:off x="486300" y="4235525"/>
            <a:ext cx="3495675" cy="24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2039600" y="358075"/>
            <a:ext cx="7590300" cy="5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After h</a:t>
            </a:r>
            <a:r>
              <a:rPr lang="en"/>
              <a:t>andling Missing Values per Feature</a:t>
            </a:r>
            <a:endParaRPr/>
          </a:p>
        </p:txBody>
      </p:sp>
      <p:grpSp>
        <p:nvGrpSpPr>
          <p:cNvPr id="415" name="Google Shape;415;p37"/>
          <p:cNvGrpSpPr/>
          <p:nvPr/>
        </p:nvGrpSpPr>
        <p:grpSpPr>
          <a:xfrm rot="10800000">
            <a:off x="5648375" y="3998200"/>
            <a:ext cx="3559050" cy="1211775"/>
            <a:chOff x="-365050" y="-837825"/>
            <a:chExt cx="3559050" cy="1211775"/>
          </a:xfrm>
        </p:grpSpPr>
        <p:cxnSp>
          <p:nvCxnSpPr>
            <p:cNvPr id="416" name="Google Shape;416;p37"/>
            <p:cNvCxnSpPr/>
            <p:nvPr/>
          </p:nvCxnSpPr>
          <p:spPr>
            <a:xfrm>
              <a:off x="-365050" y="-837825"/>
              <a:ext cx="1208100" cy="1208100"/>
            </a:xfrm>
            <a:prstGeom prst="straightConnector1">
              <a:avLst/>
            </a:prstGeom>
            <a:noFill/>
            <a:ln cap="flat" cmpd="sng" w="9525">
              <a:solidFill>
                <a:schemeClr val="accent2"/>
              </a:solidFill>
              <a:prstDash val="solid"/>
              <a:round/>
              <a:headEnd len="med" w="med" type="none"/>
              <a:tailEnd len="med" w="med" type="none"/>
            </a:ln>
          </p:spPr>
        </p:cxnSp>
        <p:cxnSp>
          <p:nvCxnSpPr>
            <p:cNvPr id="417" name="Google Shape;417;p37"/>
            <p:cNvCxnSpPr/>
            <p:nvPr/>
          </p:nvCxnSpPr>
          <p:spPr>
            <a:xfrm>
              <a:off x="839600" y="373950"/>
              <a:ext cx="2354400" cy="0"/>
            </a:xfrm>
            <a:prstGeom prst="straightConnector1">
              <a:avLst/>
            </a:prstGeom>
            <a:noFill/>
            <a:ln cap="flat" cmpd="sng" w="9525">
              <a:solidFill>
                <a:schemeClr val="accent2"/>
              </a:solidFill>
              <a:prstDash val="solid"/>
              <a:round/>
              <a:headEnd len="med" w="med" type="none"/>
              <a:tailEnd len="med" w="med" type="oval"/>
            </a:ln>
          </p:spPr>
        </p:cxnSp>
      </p:grpSp>
      <p:grpSp>
        <p:nvGrpSpPr>
          <p:cNvPr id="418" name="Google Shape;418;p37"/>
          <p:cNvGrpSpPr/>
          <p:nvPr/>
        </p:nvGrpSpPr>
        <p:grpSpPr>
          <a:xfrm>
            <a:off x="-76198" y="-75295"/>
            <a:ext cx="2009569" cy="973361"/>
            <a:chOff x="5205411" y="-75307"/>
            <a:chExt cx="1728661" cy="837300"/>
          </a:xfrm>
        </p:grpSpPr>
        <p:cxnSp>
          <p:nvCxnSpPr>
            <p:cNvPr id="419" name="Google Shape;419;p37"/>
            <p:cNvCxnSpPr/>
            <p:nvPr/>
          </p:nvCxnSpPr>
          <p:spPr>
            <a:xfrm>
              <a:off x="5205411"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20" name="Google Shape;420;p37"/>
            <p:cNvCxnSpPr/>
            <p:nvPr/>
          </p:nvCxnSpPr>
          <p:spPr>
            <a:xfrm>
              <a:off x="5651144" y="-75307"/>
              <a:ext cx="837300" cy="837300"/>
            </a:xfrm>
            <a:prstGeom prst="straightConnector1">
              <a:avLst/>
            </a:prstGeom>
            <a:noFill/>
            <a:ln cap="flat" cmpd="sng" w="9525">
              <a:solidFill>
                <a:schemeClr val="accent2"/>
              </a:solidFill>
              <a:prstDash val="solid"/>
              <a:round/>
              <a:headEnd len="med" w="med" type="none"/>
              <a:tailEnd len="med" w="med" type="oval"/>
            </a:ln>
          </p:spPr>
        </p:cxnSp>
        <p:cxnSp>
          <p:nvCxnSpPr>
            <p:cNvPr id="421" name="Google Shape;421;p37"/>
            <p:cNvCxnSpPr/>
            <p:nvPr/>
          </p:nvCxnSpPr>
          <p:spPr>
            <a:xfrm>
              <a:off x="6096772" y="-75307"/>
              <a:ext cx="837300" cy="837300"/>
            </a:xfrm>
            <a:prstGeom prst="straightConnector1">
              <a:avLst/>
            </a:prstGeom>
            <a:noFill/>
            <a:ln cap="flat" cmpd="sng" w="9525">
              <a:solidFill>
                <a:schemeClr val="accent2"/>
              </a:solidFill>
              <a:prstDash val="solid"/>
              <a:round/>
              <a:headEnd len="med" w="med" type="none"/>
              <a:tailEnd len="med" w="med" type="oval"/>
            </a:ln>
          </p:spPr>
        </p:cxnSp>
      </p:grpSp>
      <p:sp>
        <p:nvSpPr>
          <p:cNvPr id="422" name="Google Shape;422;p37"/>
          <p:cNvSpPr/>
          <p:nvPr/>
        </p:nvSpPr>
        <p:spPr>
          <a:xfrm>
            <a:off x="6749900" y="-1821300"/>
            <a:ext cx="4175400" cy="4175400"/>
          </a:xfrm>
          <a:prstGeom prst="ellipse">
            <a:avLst/>
          </a:prstGeom>
          <a:gradFill>
            <a:gsLst>
              <a:gs pos="0">
                <a:srgbClr val="05D8E7">
                  <a:alpha val="70980"/>
                </a:srgbClr>
              </a:gs>
              <a:gs pos="30000">
                <a:srgbClr val="05D8E7">
                  <a:alpha val="48235"/>
                </a:srgbClr>
              </a:gs>
              <a:gs pos="69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37"/>
          <p:cNvPicPr preferRelativeResize="0"/>
          <p:nvPr/>
        </p:nvPicPr>
        <p:blipFill>
          <a:blip r:embed="rId3">
            <a:alphaModFix/>
          </a:blip>
          <a:stretch>
            <a:fillRect/>
          </a:stretch>
        </p:blipFill>
        <p:spPr>
          <a:xfrm>
            <a:off x="3389226" y="1078200"/>
            <a:ext cx="2365550" cy="2876000"/>
          </a:xfrm>
          <a:prstGeom prst="rect">
            <a:avLst/>
          </a:prstGeom>
          <a:noFill/>
          <a:ln>
            <a:noFill/>
          </a:ln>
        </p:spPr>
      </p:pic>
      <p:sp>
        <p:nvSpPr>
          <p:cNvPr id="424" name="Google Shape;424;p37"/>
          <p:cNvSpPr txBox="1"/>
          <p:nvPr/>
        </p:nvSpPr>
        <p:spPr>
          <a:xfrm>
            <a:off x="3148950" y="4193838"/>
            <a:ext cx="2846100" cy="82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lt1"/>
                </a:solidFill>
                <a:latin typeface="Abel"/>
                <a:ea typeface="Abel"/>
                <a:cs typeface="Abel"/>
                <a:sym typeface="Abel"/>
              </a:rPr>
              <a:t>Vehicle titles show proof of vehicle ownership, while vehicle registration signifies a vehicle is registered with the state and cleared for driving on public roads.</a:t>
            </a:r>
            <a:endParaRPr sz="1200">
              <a:solidFill>
                <a:schemeClr val="lt1"/>
              </a:solidFill>
              <a:latin typeface="Abel"/>
              <a:ea typeface="Abel"/>
              <a:cs typeface="Abel"/>
              <a:sym typeface="Abel"/>
            </a:endParaRPr>
          </a:p>
        </p:txBody>
      </p:sp>
      <p:pic>
        <p:nvPicPr>
          <p:cNvPr id="425" name="Google Shape;425;p37"/>
          <p:cNvPicPr preferRelativeResize="0"/>
          <p:nvPr/>
        </p:nvPicPr>
        <p:blipFill>
          <a:blip r:embed="rId4">
            <a:alphaModFix/>
          </a:blip>
          <a:stretch>
            <a:fillRect/>
          </a:stretch>
        </p:blipFill>
        <p:spPr>
          <a:xfrm>
            <a:off x="5995050" y="1078200"/>
            <a:ext cx="2200275" cy="85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ctric Car Project Proposal by Slidesgo">
  <a:themeElements>
    <a:clrScheme name="Simple Light">
      <a:dk1>
        <a:srgbClr val="030325"/>
      </a:dk1>
      <a:lt1>
        <a:srgbClr val="FFFFFF"/>
      </a:lt1>
      <a:dk2>
        <a:srgbClr val="1B0B52"/>
      </a:dk2>
      <a:lt2>
        <a:srgbClr val="FFFFFF"/>
      </a:lt2>
      <a:accent1>
        <a:srgbClr val="FF296D"/>
      </a:accent1>
      <a:accent2>
        <a:srgbClr val="05D8E7"/>
      </a:accent2>
      <a:accent3>
        <a:srgbClr val="FF296D"/>
      </a:accent3>
      <a:accent4>
        <a:srgbClr val="05D8E7"/>
      </a:accent4>
      <a:accent5>
        <a:srgbClr val="FF296D"/>
      </a:accent5>
      <a:accent6>
        <a:srgbClr val="05D8E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