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4" r:id="rId9"/>
    <p:sldId id="265" r:id="rId10"/>
    <p:sldId id="273" r:id="rId11"/>
    <p:sldId id="271" r:id="rId12"/>
    <p:sldId id="272" r:id="rId13"/>
    <p:sldId id="274" r:id="rId14"/>
    <p:sldId id="275" r:id="rId15"/>
    <p:sldId id="27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y Dam" userId="648e81e691a43e74" providerId="LiveId" clId="{3A78C3DE-6480-47B5-8EA0-ABDC937A2BF2}"/>
    <pc:docChg chg="custSel addSld delSld modSld">
      <pc:chgData name="Pranay Dam" userId="648e81e691a43e74" providerId="LiveId" clId="{3A78C3DE-6480-47B5-8EA0-ABDC937A2BF2}" dt="2022-02-11T09:55:45.318" v="132" actId="14100"/>
      <pc:docMkLst>
        <pc:docMk/>
      </pc:docMkLst>
      <pc:sldChg chg="del">
        <pc:chgData name="Pranay Dam" userId="648e81e691a43e74" providerId="LiveId" clId="{3A78C3DE-6480-47B5-8EA0-ABDC937A2BF2}" dt="2022-02-11T09:50:59.704" v="59" actId="2696"/>
        <pc:sldMkLst>
          <pc:docMk/>
          <pc:sldMk cId="338513654" sldId="261"/>
        </pc:sldMkLst>
      </pc:sldChg>
      <pc:sldChg chg="modSp del mod">
        <pc:chgData name="Pranay Dam" userId="648e81e691a43e74" providerId="LiveId" clId="{3A78C3DE-6480-47B5-8EA0-ABDC937A2BF2}" dt="2022-02-11T09:51:05.291" v="60" actId="2696"/>
        <pc:sldMkLst>
          <pc:docMk/>
          <pc:sldMk cId="3207118914" sldId="262"/>
        </pc:sldMkLst>
        <pc:picChg chg="mod">
          <ac:chgData name="Pranay Dam" userId="648e81e691a43e74" providerId="LiveId" clId="{3A78C3DE-6480-47B5-8EA0-ABDC937A2BF2}" dt="2022-02-09T20:09:43.159" v="31" actId="1440"/>
          <ac:picMkLst>
            <pc:docMk/>
            <pc:sldMk cId="3207118914" sldId="262"/>
            <ac:picMk id="4" creationId="{28220724-1591-4738-910F-3965DF24EEDB}"/>
          </ac:picMkLst>
        </pc:picChg>
      </pc:sldChg>
      <pc:sldChg chg="addSp delSp modSp mod">
        <pc:chgData name="Pranay Dam" userId="648e81e691a43e74" providerId="LiveId" clId="{3A78C3DE-6480-47B5-8EA0-ABDC937A2BF2}" dt="2022-02-09T19:52:42.829" v="3" actId="14100"/>
        <pc:sldMkLst>
          <pc:docMk/>
          <pc:sldMk cId="2331783373" sldId="265"/>
        </pc:sldMkLst>
        <pc:spChg chg="del">
          <ac:chgData name="Pranay Dam" userId="648e81e691a43e74" providerId="LiveId" clId="{3A78C3DE-6480-47B5-8EA0-ABDC937A2BF2}" dt="2022-02-09T19:52:28.510" v="0" actId="22"/>
          <ac:spMkLst>
            <pc:docMk/>
            <pc:sldMk cId="2331783373" sldId="265"/>
            <ac:spMk id="7" creationId="{26D453F6-8692-497F-A11A-6533EA3AF703}"/>
          </ac:spMkLst>
        </pc:spChg>
        <pc:picChg chg="add mod ord">
          <ac:chgData name="Pranay Dam" userId="648e81e691a43e74" providerId="LiveId" clId="{3A78C3DE-6480-47B5-8EA0-ABDC937A2BF2}" dt="2022-02-09T19:52:42.829" v="3" actId="14100"/>
          <ac:picMkLst>
            <pc:docMk/>
            <pc:sldMk cId="2331783373" sldId="265"/>
            <ac:picMk id="9" creationId="{6A8AD243-16BB-4C4E-94EE-5B0F601DDBFF}"/>
          </ac:picMkLst>
        </pc:picChg>
      </pc:sldChg>
      <pc:sldChg chg="addSp delSp modSp new mod">
        <pc:chgData name="Pranay Dam" userId="648e81e691a43e74" providerId="LiveId" clId="{3A78C3DE-6480-47B5-8EA0-ABDC937A2BF2}" dt="2022-02-09T19:56:12.287" v="10" actId="14100"/>
        <pc:sldMkLst>
          <pc:docMk/>
          <pc:sldMk cId="2148991552" sldId="271"/>
        </pc:sldMkLst>
        <pc:spChg chg="mod">
          <ac:chgData name="Pranay Dam" userId="648e81e691a43e74" providerId="LiveId" clId="{3A78C3DE-6480-47B5-8EA0-ABDC937A2BF2}" dt="2022-02-09T19:53:07.313" v="5"/>
          <ac:spMkLst>
            <pc:docMk/>
            <pc:sldMk cId="2148991552" sldId="271"/>
            <ac:spMk id="2" creationId="{47984DF8-781E-428E-9F01-46DA9947E781}"/>
          </ac:spMkLst>
        </pc:spChg>
        <pc:spChg chg="del">
          <ac:chgData name="Pranay Dam" userId="648e81e691a43e74" providerId="LiveId" clId="{3A78C3DE-6480-47B5-8EA0-ABDC937A2BF2}" dt="2022-02-09T19:55:26.097" v="6" actId="22"/>
          <ac:spMkLst>
            <pc:docMk/>
            <pc:sldMk cId="2148991552" sldId="271"/>
            <ac:spMk id="3" creationId="{30F780C4-6376-43E5-B141-010202C73213}"/>
          </ac:spMkLst>
        </pc:spChg>
        <pc:picChg chg="add mod ord">
          <ac:chgData name="Pranay Dam" userId="648e81e691a43e74" providerId="LiveId" clId="{3A78C3DE-6480-47B5-8EA0-ABDC937A2BF2}" dt="2022-02-09T19:56:12.287" v="10" actId="14100"/>
          <ac:picMkLst>
            <pc:docMk/>
            <pc:sldMk cId="2148991552" sldId="271"/>
            <ac:picMk id="5" creationId="{DBDD76DC-DFAC-4324-9546-D70BC1141AAB}"/>
          </ac:picMkLst>
        </pc:picChg>
      </pc:sldChg>
      <pc:sldChg chg="addSp delSp modSp new mod">
        <pc:chgData name="Pranay Dam" userId="648e81e691a43e74" providerId="LiveId" clId="{3A78C3DE-6480-47B5-8EA0-ABDC937A2BF2}" dt="2022-02-09T20:23:01.356" v="40"/>
        <pc:sldMkLst>
          <pc:docMk/>
          <pc:sldMk cId="1588619948" sldId="272"/>
        </pc:sldMkLst>
        <pc:spChg chg="mod">
          <ac:chgData name="Pranay Dam" userId="648e81e691a43e74" providerId="LiveId" clId="{3A78C3DE-6480-47B5-8EA0-ABDC937A2BF2}" dt="2022-02-09T20:23:01.356" v="40"/>
          <ac:spMkLst>
            <pc:docMk/>
            <pc:sldMk cId="1588619948" sldId="272"/>
            <ac:spMk id="2" creationId="{FB8AEBAD-7ABB-45BF-A9AD-A69FF6524DA2}"/>
          </ac:spMkLst>
        </pc:spChg>
        <pc:spChg chg="del">
          <ac:chgData name="Pranay Dam" userId="648e81e691a43e74" providerId="LiveId" clId="{3A78C3DE-6480-47B5-8EA0-ABDC937A2BF2}" dt="2022-02-09T20:22:42.872" v="36" actId="22"/>
          <ac:spMkLst>
            <pc:docMk/>
            <pc:sldMk cId="1588619948" sldId="272"/>
            <ac:spMk id="3" creationId="{3E2FDAAA-9D20-4580-A300-7B3F8C51DBFE}"/>
          </ac:spMkLst>
        </pc:spChg>
        <pc:picChg chg="add mod ord">
          <ac:chgData name="Pranay Dam" userId="648e81e691a43e74" providerId="LiveId" clId="{3A78C3DE-6480-47B5-8EA0-ABDC937A2BF2}" dt="2022-02-09T20:22:50.241" v="39" actId="14100"/>
          <ac:picMkLst>
            <pc:docMk/>
            <pc:sldMk cId="1588619948" sldId="272"/>
            <ac:picMk id="5" creationId="{2014B10C-498A-4889-8D25-E94FB857411B}"/>
          </ac:picMkLst>
        </pc:picChg>
      </pc:sldChg>
      <pc:sldChg chg="addSp delSp modSp new del mod">
        <pc:chgData name="Pranay Dam" userId="648e81e691a43e74" providerId="LiveId" clId="{3A78C3DE-6480-47B5-8EA0-ABDC937A2BF2}" dt="2022-02-09T20:21:48.281" v="32" actId="2696"/>
        <pc:sldMkLst>
          <pc:docMk/>
          <pc:sldMk cId="2112749767" sldId="272"/>
        </pc:sldMkLst>
        <pc:spChg chg="mod">
          <ac:chgData name="Pranay Dam" userId="648e81e691a43e74" providerId="LiveId" clId="{3A78C3DE-6480-47B5-8EA0-ABDC937A2BF2}" dt="2022-02-09T19:59:01.214" v="26" actId="20577"/>
          <ac:spMkLst>
            <pc:docMk/>
            <pc:sldMk cId="2112749767" sldId="272"/>
            <ac:spMk id="2" creationId="{54187EEB-F29E-4223-9BFA-E7C6559B082D}"/>
          </ac:spMkLst>
        </pc:spChg>
        <pc:spChg chg="del">
          <ac:chgData name="Pranay Dam" userId="648e81e691a43e74" providerId="LiveId" clId="{3A78C3DE-6480-47B5-8EA0-ABDC937A2BF2}" dt="2022-02-09T20:03:08.750" v="27" actId="22"/>
          <ac:spMkLst>
            <pc:docMk/>
            <pc:sldMk cId="2112749767" sldId="272"/>
            <ac:spMk id="3" creationId="{3772CB5F-AEA8-4E75-9F0F-2C611CB9DE06}"/>
          </ac:spMkLst>
        </pc:spChg>
        <pc:picChg chg="add mod ord">
          <ac:chgData name="Pranay Dam" userId="648e81e691a43e74" providerId="LiveId" clId="{3A78C3DE-6480-47B5-8EA0-ABDC937A2BF2}" dt="2022-02-09T20:03:27.270" v="30" actId="14100"/>
          <ac:picMkLst>
            <pc:docMk/>
            <pc:sldMk cId="2112749767" sldId="272"/>
            <ac:picMk id="5" creationId="{8092BE2E-9DD1-4693-888F-20D591398594}"/>
          </ac:picMkLst>
        </pc:picChg>
      </pc:sldChg>
      <pc:sldChg chg="add del">
        <pc:chgData name="Pranay Dam" userId="648e81e691a43e74" providerId="LiveId" clId="{3A78C3DE-6480-47B5-8EA0-ABDC937A2BF2}" dt="2022-02-09T20:22:23.983" v="35"/>
        <pc:sldMkLst>
          <pc:docMk/>
          <pc:sldMk cId="2430456757" sldId="273"/>
        </pc:sldMkLst>
      </pc:sldChg>
      <pc:sldChg chg="addSp delSp modSp new mod">
        <pc:chgData name="Pranay Dam" userId="648e81e691a43e74" providerId="LiveId" clId="{3A78C3DE-6480-47B5-8EA0-ABDC937A2BF2}" dt="2022-02-09T20:29:33.805" v="46" actId="14100"/>
        <pc:sldMkLst>
          <pc:docMk/>
          <pc:sldMk cId="4148663809" sldId="273"/>
        </pc:sldMkLst>
        <pc:spChg chg="mod">
          <ac:chgData name="Pranay Dam" userId="648e81e691a43e74" providerId="LiveId" clId="{3A78C3DE-6480-47B5-8EA0-ABDC937A2BF2}" dt="2022-02-09T20:25:33.201" v="42"/>
          <ac:spMkLst>
            <pc:docMk/>
            <pc:sldMk cId="4148663809" sldId="273"/>
            <ac:spMk id="2" creationId="{7C8FA4CA-31A5-4D9B-B4A9-6CF00867E14C}"/>
          </ac:spMkLst>
        </pc:spChg>
        <pc:spChg chg="del">
          <ac:chgData name="Pranay Dam" userId="648e81e691a43e74" providerId="LiveId" clId="{3A78C3DE-6480-47B5-8EA0-ABDC937A2BF2}" dt="2022-02-09T20:29:23.660" v="43" actId="22"/>
          <ac:spMkLst>
            <pc:docMk/>
            <pc:sldMk cId="4148663809" sldId="273"/>
            <ac:spMk id="3" creationId="{6CED06F7-2ACC-4744-B6A0-311BB4A155FC}"/>
          </ac:spMkLst>
        </pc:spChg>
        <pc:picChg chg="add mod ord">
          <ac:chgData name="Pranay Dam" userId="648e81e691a43e74" providerId="LiveId" clId="{3A78C3DE-6480-47B5-8EA0-ABDC937A2BF2}" dt="2022-02-09T20:29:33.805" v="46" actId="14100"/>
          <ac:picMkLst>
            <pc:docMk/>
            <pc:sldMk cId="4148663809" sldId="273"/>
            <ac:picMk id="5" creationId="{2D9947FF-F82B-4586-A75F-1924D86003CA}"/>
          </ac:picMkLst>
        </pc:picChg>
      </pc:sldChg>
      <pc:sldChg chg="addSp delSp modSp new mod">
        <pc:chgData name="Pranay Dam" userId="648e81e691a43e74" providerId="LiveId" clId="{3A78C3DE-6480-47B5-8EA0-ABDC937A2BF2}" dt="2022-02-09T20:33:33.319" v="52"/>
        <pc:sldMkLst>
          <pc:docMk/>
          <pc:sldMk cId="2806696981" sldId="274"/>
        </pc:sldMkLst>
        <pc:spChg chg="mod">
          <ac:chgData name="Pranay Dam" userId="648e81e691a43e74" providerId="LiveId" clId="{3A78C3DE-6480-47B5-8EA0-ABDC937A2BF2}" dt="2022-02-09T20:33:33.319" v="52"/>
          <ac:spMkLst>
            <pc:docMk/>
            <pc:sldMk cId="2806696981" sldId="274"/>
            <ac:spMk id="2" creationId="{A6381B2E-6DE4-4E17-BFCA-E2000C3810E3}"/>
          </ac:spMkLst>
        </pc:spChg>
        <pc:spChg chg="del">
          <ac:chgData name="Pranay Dam" userId="648e81e691a43e74" providerId="LiveId" clId="{3A78C3DE-6480-47B5-8EA0-ABDC937A2BF2}" dt="2022-02-09T20:32:51.382" v="48" actId="22"/>
          <ac:spMkLst>
            <pc:docMk/>
            <pc:sldMk cId="2806696981" sldId="274"/>
            <ac:spMk id="3" creationId="{74AB5D61-E529-42A3-9ACD-DD674CD7C376}"/>
          </ac:spMkLst>
        </pc:spChg>
        <pc:picChg chg="add mod ord">
          <ac:chgData name="Pranay Dam" userId="648e81e691a43e74" providerId="LiveId" clId="{3A78C3DE-6480-47B5-8EA0-ABDC937A2BF2}" dt="2022-02-09T20:33:05.967" v="51" actId="14100"/>
          <ac:picMkLst>
            <pc:docMk/>
            <pc:sldMk cId="2806696981" sldId="274"/>
            <ac:picMk id="5" creationId="{451D1E8E-DB37-4399-AED9-F6066C69DC75}"/>
          </ac:picMkLst>
        </pc:picChg>
      </pc:sldChg>
      <pc:sldChg chg="addSp delSp modSp new mod">
        <pc:chgData name="Pranay Dam" userId="648e81e691a43e74" providerId="LiveId" clId="{3A78C3DE-6480-47B5-8EA0-ABDC937A2BF2}" dt="2022-02-11T09:53:12.900" v="108" actId="14100"/>
        <pc:sldMkLst>
          <pc:docMk/>
          <pc:sldMk cId="3217180960" sldId="275"/>
        </pc:sldMkLst>
        <pc:spChg chg="mod">
          <ac:chgData name="Pranay Dam" userId="648e81e691a43e74" providerId="LiveId" clId="{3A78C3DE-6480-47B5-8EA0-ABDC937A2BF2}" dt="2022-02-11T09:52:06.888" v="105" actId="20577"/>
          <ac:spMkLst>
            <pc:docMk/>
            <pc:sldMk cId="3217180960" sldId="275"/>
            <ac:spMk id="2" creationId="{F937F33F-8C5A-400A-B1A6-DA6744730FBA}"/>
          </ac:spMkLst>
        </pc:spChg>
        <pc:spChg chg="del">
          <ac:chgData name="Pranay Dam" userId="648e81e691a43e74" providerId="LiveId" clId="{3A78C3DE-6480-47B5-8EA0-ABDC937A2BF2}" dt="2022-02-11T09:52:55.538" v="106"/>
          <ac:spMkLst>
            <pc:docMk/>
            <pc:sldMk cId="3217180960" sldId="275"/>
            <ac:spMk id="3" creationId="{FEEFD1A5-2CB2-419D-A063-78367EAEA9B7}"/>
          </ac:spMkLst>
        </pc:spChg>
        <pc:picChg chg="add mod">
          <ac:chgData name="Pranay Dam" userId="648e81e691a43e74" providerId="LiveId" clId="{3A78C3DE-6480-47B5-8EA0-ABDC937A2BF2}" dt="2022-02-11T09:53:12.900" v="108" actId="14100"/>
          <ac:picMkLst>
            <pc:docMk/>
            <pc:sldMk cId="3217180960" sldId="275"/>
            <ac:picMk id="4" creationId="{04C16199-4937-40F7-8E6A-9547A195A6D0}"/>
          </ac:picMkLst>
        </pc:picChg>
      </pc:sldChg>
      <pc:sldChg chg="modSp new del mod">
        <pc:chgData name="Pranay Dam" userId="648e81e691a43e74" providerId="LiveId" clId="{3A78C3DE-6480-47B5-8EA0-ABDC937A2BF2}" dt="2022-02-11T09:50:44.388" v="58" actId="2696"/>
        <pc:sldMkLst>
          <pc:docMk/>
          <pc:sldMk cId="3359647941" sldId="275"/>
        </pc:sldMkLst>
        <pc:spChg chg="mod">
          <ac:chgData name="Pranay Dam" userId="648e81e691a43e74" providerId="LiveId" clId="{3A78C3DE-6480-47B5-8EA0-ABDC937A2BF2}" dt="2022-02-11T09:44:20.524" v="57" actId="20577"/>
          <ac:spMkLst>
            <pc:docMk/>
            <pc:sldMk cId="3359647941" sldId="275"/>
            <ac:spMk id="2" creationId="{B33B931A-B68E-4A8C-BC68-ADE38519E449}"/>
          </ac:spMkLst>
        </pc:spChg>
      </pc:sldChg>
      <pc:sldChg chg="addSp delSp modSp new mod">
        <pc:chgData name="Pranay Dam" userId="648e81e691a43e74" providerId="LiveId" clId="{3A78C3DE-6480-47B5-8EA0-ABDC937A2BF2}" dt="2022-02-11T09:55:45.318" v="132" actId="14100"/>
        <pc:sldMkLst>
          <pc:docMk/>
          <pc:sldMk cId="970740700" sldId="276"/>
        </pc:sldMkLst>
        <pc:spChg chg="mod">
          <ac:chgData name="Pranay Dam" userId="648e81e691a43e74" providerId="LiveId" clId="{3A78C3DE-6480-47B5-8EA0-ABDC937A2BF2}" dt="2022-02-11T09:53:37.317" v="126" actId="20577"/>
          <ac:spMkLst>
            <pc:docMk/>
            <pc:sldMk cId="970740700" sldId="276"/>
            <ac:spMk id="2" creationId="{2B12488B-E2AB-43E8-86BB-80167B00AF9D}"/>
          </ac:spMkLst>
        </pc:spChg>
        <pc:spChg chg="del">
          <ac:chgData name="Pranay Dam" userId="648e81e691a43e74" providerId="LiveId" clId="{3A78C3DE-6480-47B5-8EA0-ABDC937A2BF2}" dt="2022-02-11T09:54:07.899" v="127"/>
          <ac:spMkLst>
            <pc:docMk/>
            <pc:sldMk cId="970740700" sldId="276"/>
            <ac:spMk id="3" creationId="{1B5CE5AA-D7B7-43B9-81BD-2E319381B367}"/>
          </ac:spMkLst>
        </pc:spChg>
        <pc:picChg chg="add mod">
          <ac:chgData name="Pranay Dam" userId="648e81e691a43e74" providerId="LiveId" clId="{3A78C3DE-6480-47B5-8EA0-ABDC937A2BF2}" dt="2022-02-11T09:55:45.318" v="132" actId="14100"/>
          <ac:picMkLst>
            <pc:docMk/>
            <pc:sldMk cId="970740700" sldId="276"/>
            <ac:picMk id="4" creationId="{1086A63C-718D-4D5F-8BF4-5228F98AA64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549960-2B8A-4A46-8A45-CE6FFC569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 Road vehicle breakdown assistance</a:t>
            </a:r>
            <a:br>
              <a:rPr lang="en-US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715007D-8228-4C29-9F41-4A8BF840E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5900" b="1" dirty="0"/>
              <a:t>By Shivani bhojak </a:t>
            </a:r>
            <a:endParaRPr lang="en-US" sz="5900" b="1" dirty="0" smtClean="0"/>
          </a:p>
          <a:p>
            <a:r>
              <a:rPr lang="en-US" sz="5900" b="1" dirty="0" smtClean="0"/>
              <a:t>Seat no,15238</a:t>
            </a:r>
          </a:p>
          <a:p>
            <a:r>
              <a:rPr lang="en-US" sz="5900" b="1" dirty="0" smtClean="0"/>
              <a:t>College name- m.e.s imcc ,pune</a:t>
            </a:r>
            <a:endParaRPr lang="en-US" sz="5900" b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388779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8FA4CA-31A5-4D9B-B4A9-6CF00867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Structure 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D9947FF-F82B-4586-A75F-1924D8600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5"/>
            <a:ext cx="9709479" cy="4037356"/>
          </a:xfrm>
        </p:spPr>
      </p:pic>
    </p:spTree>
    <p:extLst>
      <p:ext uri="{BB962C8B-B14F-4D97-AF65-F5344CB8AC3E}">
        <p14:creationId xmlns:p14="http://schemas.microsoft.com/office/powerpoint/2010/main" xmlns="" val="414866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984DF8-781E-428E-9F01-46DA9947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Structure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BDD76DC-DFAC-4324-9546-D70BC1141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72019"/>
            <a:ext cx="9603275" cy="4203275"/>
          </a:xfrm>
        </p:spPr>
      </p:pic>
    </p:spTree>
    <p:extLst>
      <p:ext uri="{BB962C8B-B14F-4D97-AF65-F5344CB8AC3E}">
        <p14:creationId xmlns:p14="http://schemas.microsoft.com/office/powerpoint/2010/main" xmlns="" val="214899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AEBAD-7ABB-45BF-A9AD-A69FF652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Structure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014B10C-498A-4889-8D25-E94FB8574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706" y="2016124"/>
            <a:ext cx="8355105" cy="3801969"/>
          </a:xfrm>
        </p:spPr>
      </p:pic>
    </p:spTree>
    <p:extLst>
      <p:ext uri="{BB962C8B-B14F-4D97-AF65-F5344CB8AC3E}">
        <p14:creationId xmlns:p14="http://schemas.microsoft.com/office/powerpoint/2010/main" xmlns="" val="158861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381B2E-6DE4-4E17-BFCA-E2000C38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Structure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51D1E8E-DB37-4399-AED9-F6066C69D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80" y="1102659"/>
            <a:ext cx="9530186" cy="4363104"/>
          </a:xfrm>
        </p:spPr>
      </p:pic>
    </p:spTree>
    <p:extLst>
      <p:ext uri="{BB962C8B-B14F-4D97-AF65-F5344CB8AC3E}">
        <p14:creationId xmlns:p14="http://schemas.microsoft.com/office/powerpoint/2010/main" xmlns="" val="2806696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37F33F-8C5A-400A-B1A6-DA674473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  <a:endParaRPr lang="en-GB" dirty="0"/>
          </a:p>
        </p:txBody>
      </p:sp>
      <p:pic>
        <p:nvPicPr>
          <p:cNvPr id="4" name="image7.png">
            <a:extLst>
              <a:ext uri="{FF2B5EF4-FFF2-40B4-BE49-F238E27FC236}">
                <a16:creationId xmlns:a16="http://schemas.microsoft.com/office/drawing/2014/main" xmlns="" id="{04C16199-4937-40F7-8E6A-9547A195A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51580" y="2021896"/>
            <a:ext cx="9603274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7180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12488B-E2AB-43E8-86BB-80167B00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hierarchy</a:t>
            </a:r>
            <a:endParaRPr lang="en-GB" dirty="0"/>
          </a:p>
        </p:txBody>
      </p:sp>
      <p:pic>
        <p:nvPicPr>
          <p:cNvPr id="4" name="image8.png">
            <a:extLst>
              <a:ext uri="{FF2B5EF4-FFF2-40B4-BE49-F238E27FC236}">
                <a16:creationId xmlns:a16="http://schemas.microsoft.com/office/drawing/2014/main" xmlns="" id="{1086A63C-718D-4D5F-8BF4-5228F98AA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77788" y="2016124"/>
            <a:ext cx="9269505" cy="449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0740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D07DE1-0590-414D-9AB6-2A86C671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Quattrocento Sans"/>
              </a:rPr>
              <a:t>Sample Input and Output Screens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11CA8E-F97B-4ABA-9E9A-6CA3C259B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3C8BEAA-1B03-4183-B8E3-3F9368A8F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40722" y="1941195"/>
            <a:ext cx="7814132" cy="4112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24884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4CD65E-F6DB-4B53-B11B-6FB24C7D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Quattrocento Sans"/>
              </a:rPr>
              <a:t>Sample Input and Output Screens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61DFB4-8E91-4000-BA23-8BE4450DB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9005407-64DE-4CE2-835B-2DC3A6817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9984" y="2218653"/>
            <a:ext cx="8365191" cy="3834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05599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4EE450-C951-4A8A-BCDD-4CBA3DF2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Quattrocento Sans"/>
              </a:rPr>
              <a:t>Sample Input and Output Screens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0A4C53-0FB7-4100-94AD-BE6DB30F1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Request Page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E0EEF51-B327-4D9C-87C6-2924ABE27E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25153" y="1918447"/>
            <a:ext cx="7817223" cy="4545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193634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D4525A-592A-4BEB-B4BA-B4796268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  <a:endParaRPr lang="en-GB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21F6BC3-5981-42F9-B391-EB21749E6900}"/>
              </a:ext>
            </a:extLst>
          </p:cNvPr>
          <p:cNvSpPr/>
          <p:nvPr/>
        </p:nvSpPr>
        <p:spPr>
          <a:xfrm>
            <a:off x="4057908" y="2967335"/>
            <a:ext cx="40761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0FA447F-1A1E-4666-9BB7-AD64BFAFD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xmlns="" val="25288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1CA6A3-BEDF-4EB0-9EF0-3F2FE8AE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AA0E87-A2E0-48B9-BE79-FC108CB38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On Road Vehicle Breakdown Assistance (ORVBA) Web App is going to be a good solution for the people who seek help in the remote locations with mechanical issues of their vehicle.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scope of this system is to develop a platform which improve the efficiency of mechanic and user.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This system provide user friendly interface.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ORVBA is used to find the nearest mechanic from the current user location via GPS (Google Maps).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3366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ACD650-F71E-45B9-A86D-BFF1E044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EB6325-0C36-4CE4-A762-3A63258EC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When user will place a service request, the mechanic will get live location of the user and locate using GPS.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User will give review about service.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Users of the On Road Vehicle Breakdown Assistance will be the registered public and they will be getting connected with the particular mechanic through the trustworthy (ORVBA) app.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9454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843A5-286D-412A-ADB1-5B049050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(Users Of system)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66F28A-F574-4D4E-A551-98E41C7CA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  <a:p>
            <a:r>
              <a:rPr lang="en-US" dirty="0"/>
              <a:t>User</a:t>
            </a:r>
          </a:p>
          <a:p>
            <a:r>
              <a:rPr lang="en-US" dirty="0"/>
              <a:t>Mechanic</a:t>
            </a:r>
          </a:p>
        </p:txBody>
      </p:sp>
    </p:spTree>
    <p:extLst>
      <p:ext uri="{BB962C8B-B14F-4D97-AF65-F5344CB8AC3E}">
        <p14:creationId xmlns:p14="http://schemas.microsoft.com/office/powerpoint/2010/main" xmlns="" val="60068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5D136A-B10C-47F8-A326-3FB4DFF0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GB" dirty="0"/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xmlns="" id="{4E99F79E-F95C-4510-A3B1-6F022A25A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53670" y="1497106"/>
            <a:ext cx="9701183" cy="51457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7741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5B76F5-BC7E-466B-A7F4-E2BAF422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37032B64-6017-42D7-9E69-03BDF0A11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586753"/>
            <a:ext cx="9603275" cy="51098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74045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2D3C52-F787-49D3-A838-8E4AA59E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  <a:endParaRPr lang="en-GB" dirty="0"/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xmlns="" id="{9F23139B-E893-4052-82CB-AFD0073FF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51580" y="1739152"/>
            <a:ext cx="9603274" cy="490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35591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89EAFC-B0E1-4621-B2F3-0D7CFF3B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GB" dirty="0"/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xmlns="" id="{02AB3A75-1FCE-4CE6-9E97-B460FA461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4776" y="1685365"/>
            <a:ext cx="10820400" cy="487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81790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61F0E-5F2B-4F00-94A3-2F9865C5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Structure 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6A8AD243-16BB-4C4E-94EE-5B0F601DD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5"/>
            <a:ext cx="9603275" cy="4037356"/>
          </a:xfrm>
        </p:spPr>
      </p:pic>
    </p:spTree>
    <p:extLst>
      <p:ext uri="{BB962C8B-B14F-4D97-AF65-F5344CB8AC3E}">
        <p14:creationId xmlns:p14="http://schemas.microsoft.com/office/powerpoint/2010/main" xmlns="" val="23317833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131</TotalTime>
  <Words>215</Words>
  <Application>Microsoft Office PowerPoint</Application>
  <PresentationFormat>Custom</PresentationFormat>
  <Paragraphs>37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Gallery</vt:lpstr>
      <vt:lpstr>On Road vehicle breakdown assistance </vt:lpstr>
      <vt:lpstr>Project Scope</vt:lpstr>
      <vt:lpstr>Project Scope</vt:lpstr>
      <vt:lpstr>Modules (Users Of system)</vt:lpstr>
      <vt:lpstr>Use Case Diagram</vt:lpstr>
      <vt:lpstr>Er Diagram</vt:lpstr>
      <vt:lpstr>Activity Diagram</vt:lpstr>
      <vt:lpstr>Class Diagram</vt:lpstr>
      <vt:lpstr>Table Structure </vt:lpstr>
      <vt:lpstr>Table Structure </vt:lpstr>
      <vt:lpstr>Table Structure</vt:lpstr>
      <vt:lpstr>Table Structure</vt:lpstr>
      <vt:lpstr>Table Structure</vt:lpstr>
      <vt:lpstr>Deployment diagram</vt:lpstr>
      <vt:lpstr>Module hierarchy</vt:lpstr>
      <vt:lpstr>Sample Input and Output Screens</vt:lpstr>
      <vt:lpstr>Sample Input and Output Screens</vt:lpstr>
      <vt:lpstr>Sample Input and Output Screens</vt:lpstr>
      <vt:lpstr>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Road vehicle breakdown assistance</dc:title>
  <dc:creator>shivani</dc:creator>
  <cp:lastModifiedBy>Anand Aboti</cp:lastModifiedBy>
  <cp:revision>6</cp:revision>
  <dcterms:created xsi:type="dcterms:W3CDTF">2022-02-09T18:52:38Z</dcterms:created>
  <dcterms:modified xsi:type="dcterms:W3CDTF">2022-04-27T01:37:26Z</dcterms:modified>
</cp:coreProperties>
</file>