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5" r:id="rId7"/>
    <p:sldId id="276" r:id="rId8"/>
    <p:sldId id="266" r:id="rId9"/>
    <p:sldId id="277" r:id="rId10"/>
    <p:sldId id="261" r:id="rId11"/>
    <p:sldId id="274" r:id="rId12"/>
    <p:sldId id="275" r:id="rId13"/>
    <p:sldId id="271" r:id="rId14"/>
    <p:sldId id="279" r:id="rId15"/>
    <p:sldId id="268" r:id="rId16"/>
    <p:sldId id="269" r:id="rId17"/>
    <p:sldId id="272" r:id="rId18"/>
    <p:sldId id="267" r:id="rId19"/>
    <p:sldId id="262" r:id="rId20"/>
    <p:sldId id="273" r:id="rId21"/>
    <p:sldId id="278" r:id="rId22"/>
    <p:sldId id="26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5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25DE9-A682-4BF1-96D8-4F93C779E33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30985-DD34-444C-A15F-D59D394CB2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30985-DD34-444C-A15F-D59D394CB29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30985-DD34-444C-A15F-D59D394CB292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30985-DD34-444C-A15F-D59D394CB292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30985-DD34-444C-A15F-D59D394CB292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30985-DD34-444C-A15F-D59D394CB292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30985-DD34-444C-A15F-D59D394CB292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30985-DD34-444C-A15F-D59D394CB292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30985-DD34-444C-A15F-D59D394CB292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FEE5-3067-4038-B683-B9BF6B11E660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CE6F-B217-45A3-A7D0-122A2D6FC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FEE5-3067-4038-B683-B9BF6B11E660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CE6F-B217-45A3-A7D0-122A2D6FC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FEE5-3067-4038-B683-B9BF6B11E660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CE6F-B217-45A3-A7D0-122A2D6FC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FEE5-3067-4038-B683-B9BF6B11E660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CE6F-B217-45A3-A7D0-122A2D6FC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FEE5-3067-4038-B683-B9BF6B11E660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CE6F-B217-45A3-A7D0-122A2D6FC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FEE5-3067-4038-B683-B9BF6B11E660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CE6F-B217-45A3-A7D0-122A2D6FC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FEE5-3067-4038-B683-B9BF6B11E660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CE6F-B217-45A3-A7D0-122A2D6FC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FEE5-3067-4038-B683-B9BF6B11E660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CE6F-B217-45A3-A7D0-122A2D6FC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FEE5-3067-4038-B683-B9BF6B11E660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CE6F-B217-45A3-A7D0-122A2D6FC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FEE5-3067-4038-B683-B9BF6B11E660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CE6F-B217-45A3-A7D0-122A2D6FC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FEE5-3067-4038-B683-B9BF6B11E660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CE6F-B217-45A3-A7D0-122A2D6FC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3FEE5-3067-4038-B683-B9BF6B11E660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4CE6F-B217-45A3-A7D0-122A2D6FCC5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rusri.edu.i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1"/>
            <a:ext cx="9144000" cy="10668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Summer Internship </a:t>
            </a:r>
            <a:br>
              <a:rPr lang="en-US" sz="3100" dirty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on </a:t>
            </a:r>
            <a:br>
              <a:rPr lang="en-US" sz="3100" dirty="0">
                <a:latin typeface="Times New Roman" pitchFamily="18" charset="0"/>
                <a:cs typeface="Times New Roman" pitchFamily="18" charset="0"/>
              </a:rPr>
            </a:br>
            <a:r>
              <a:rPr lang="en-US" sz="3100" b="1" dirty="0">
                <a:latin typeface="Times New Roman" pitchFamily="18" charset="0"/>
                <a:cs typeface="Times New Roman" pitchFamily="18" charset="0"/>
              </a:rPr>
              <a:t>Serverless website using Amazon Lambda</a:t>
            </a:r>
            <a:br>
              <a:rPr lang="en-US" sz="3100" dirty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By</a:t>
            </a:r>
            <a:br>
              <a:rPr lang="en-US" sz="3100" dirty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GAJANGI MAHESHWARI</a:t>
            </a:r>
            <a:br>
              <a:rPr lang="en-US" sz="3100" dirty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1608-19-735-031</a:t>
            </a:r>
            <a:br>
              <a:rPr lang="en-US" sz="3100" dirty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Department of Electronics and Communication Engineering</a:t>
            </a:r>
            <a:br>
              <a:rPr lang="en-US" sz="3100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/>
            </a:br>
            <a:br>
              <a:rPr lang="en-US" dirty="0"/>
            </a:b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MATRUSRI ENGINEERING COLLEGE 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(Sponsored by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Matrusri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Education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socitey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, Estd1980)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(Approved by AICTE, Affiliated to Osmania University)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#16-1-486,Saidabad, Hyderabad, Telangana-500 059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b="1" u="sng" dirty="0">
                <a:latin typeface="Times New Roman" pitchFamily="18" charset="0"/>
                <a:cs typeface="Times New Roman" pitchFamily="18" charset="0"/>
                <a:hlinkClick r:id="rId3"/>
              </a:rPr>
              <a:t>www.matrusri.edu.in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  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 2022-23</a:t>
            </a:r>
            <a:br>
              <a:rPr lang="en-US" sz="2200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 descr="LOGO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733800"/>
            <a:ext cx="9144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F96121-43B7-A517-950F-5044539376F7}"/>
              </a:ext>
            </a:extLst>
          </p:cNvPr>
          <p:cNvGrpSpPr/>
          <p:nvPr/>
        </p:nvGrpSpPr>
        <p:grpSpPr>
          <a:xfrm>
            <a:off x="1219200" y="1417638"/>
            <a:ext cx="7810428" cy="5342254"/>
            <a:chOff x="1219200" y="1417638"/>
            <a:chExt cx="7810428" cy="534225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8FC474B-7537-2E4A-0720-08B7F4D280A5}"/>
                </a:ext>
              </a:extLst>
            </p:cNvPr>
            <p:cNvSpPr/>
            <p:nvPr/>
          </p:nvSpPr>
          <p:spPr>
            <a:xfrm>
              <a:off x="1219200" y="1417638"/>
              <a:ext cx="1645920" cy="853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User</a:t>
              </a:r>
            </a:p>
          </p:txBody>
        </p:sp>
        <p:pic>
          <p:nvPicPr>
            <p:cNvPr id="7" name="Picture 6" descr="Storage Amazon S3 bucket with objects&quot; Icon - Download for free – Iconduck">
              <a:extLst>
                <a:ext uri="{FF2B5EF4-FFF2-40B4-BE49-F238E27FC236}">
                  <a16:creationId xmlns:a16="http://schemas.microsoft.com/office/drawing/2014/main" id="{69B451F8-4CC4-CBB4-CECC-DF8C7CA89D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2603" y="3213690"/>
              <a:ext cx="998247" cy="9087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Graphic 17">
              <a:extLst>
                <a:ext uri="{FF2B5EF4-FFF2-40B4-BE49-F238E27FC236}">
                  <a16:creationId xmlns:a16="http://schemas.microsoft.com/office/drawing/2014/main" id="{18E69871-546B-18CD-B445-9D978F4A1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/>
          </p:blipFill>
          <p:spPr bwMode="auto">
            <a:xfrm>
              <a:off x="3562338" y="3361213"/>
              <a:ext cx="944880" cy="853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6" descr="Integrate AWS DynamoDB with Spring Boot | The ContactSunny Blog">
              <a:extLst>
                <a:ext uri="{FF2B5EF4-FFF2-40B4-BE49-F238E27FC236}">
                  <a16:creationId xmlns:a16="http://schemas.microsoft.com/office/drawing/2014/main" id="{AAEC4B67-93C5-9EAA-F054-CE7406DB61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7022" y="5089643"/>
              <a:ext cx="2489610" cy="1309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AWS Lambda function | Creating your own serverless functions">
              <a:extLst>
                <a:ext uri="{FF2B5EF4-FFF2-40B4-BE49-F238E27FC236}">
                  <a16:creationId xmlns:a16="http://schemas.microsoft.com/office/drawing/2014/main" id="{83DBD334-EFB1-79D9-1062-8405D9217F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4560" y="3239253"/>
              <a:ext cx="998246" cy="998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C8CA6FC-1DAD-122D-336A-9D9BBE83ED2E}"/>
                </a:ext>
              </a:extLst>
            </p:cNvPr>
            <p:cNvSpPr txBox="1"/>
            <p:nvPr/>
          </p:nvSpPr>
          <p:spPr>
            <a:xfrm>
              <a:off x="1447800" y="4359115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S3 bucket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A152BAF-3284-42B8-CA3A-A553B5B578FC}"/>
                </a:ext>
              </a:extLst>
            </p:cNvPr>
            <p:cNvSpPr txBox="1"/>
            <p:nvPr/>
          </p:nvSpPr>
          <p:spPr>
            <a:xfrm>
              <a:off x="3478518" y="4359115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API gateway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83AE6D-11AD-86A4-F6B6-581321379AFC}"/>
                </a:ext>
              </a:extLst>
            </p:cNvPr>
            <p:cNvSpPr txBox="1"/>
            <p:nvPr/>
          </p:nvSpPr>
          <p:spPr>
            <a:xfrm>
              <a:off x="6972228" y="3709655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Lambda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5F7C01-EDB2-AD93-4A44-8A1B6F5A76EE}"/>
                </a:ext>
              </a:extLst>
            </p:cNvPr>
            <p:cNvSpPr txBox="1"/>
            <p:nvPr/>
          </p:nvSpPr>
          <p:spPr>
            <a:xfrm>
              <a:off x="6004560" y="639056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DynamoDB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72F57D5-F5BC-27AF-0E8E-EA0BCBAE1357}"/>
                </a:ext>
              </a:extLst>
            </p:cNvPr>
            <p:cNvCxnSpPr>
              <a:cxnSpLocks/>
            </p:cNvCxnSpPr>
            <p:nvPr/>
          </p:nvCxnSpPr>
          <p:spPr>
            <a:xfrm>
              <a:off x="2042160" y="2271078"/>
              <a:ext cx="0" cy="8872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C0FD445-CAA5-1495-DB85-4DB9B9D603C8}"/>
                </a:ext>
              </a:extLst>
            </p:cNvPr>
            <p:cNvCxnSpPr>
              <a:cxnSpLocks/>
            </p:cNvCxnSpPr>
            <p:nvPr/>
          </p:nvCxnSpPr>
          <p:spPr>
            <a:xfrm>
              <a:off x="2510850" y="3767921"/>
              <a:ext cx="10514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DCA4DC8-926C-30FF-F371-6BA88D188CFE}"/>
                </a:ext>
              </a:extLst>
            </p:cNvPr>
            <p:cNvCxnSpPr>
              <a:cxnSpLocks/>
            </p:cNvCxnSpPr>
            <p:nvPr/>
          </p:nvCxnSpPr>
          <p:spPr>
            <a:xfrm>
              <a:off x="4507218" y="3787933"/>
              <a:ext cx="14973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FFC6407-8651-3FCA-084C-06060FCF1DEA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6621827" y="4274940"/>
              <a:ext cx="0" cy="814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873ADFA-B4B1-6898-BCAA-74BEB94370B4}"/>
                </a:ext>
              </a:extLst>
            </p:cNvPr>
            <p:cNvCxnSpPr/>
            <p:nvPr/>
          </p:nvCxnSpPr>
          <p:spPr>
            <a:xfrm flipH="1">
              <a:off x="2510850" y="4078987"/>
              <a:ext cx="10514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B7431A6-669B-DA58-05B3-B9391382B1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7218" y="4043174"/>
              <a:ext cx="14973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70ED36E-FDBA-79AE-7310-3BCE470F08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5560" y="4293660"/>
              <a:ext cx="0" cy="7772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C318A8-98F9-539C-CB2E-330C61A01F25}"/>
              </a:ext>
            </a:extLst>
          </p:cNvPr>
          <p:cNvSpPr txBox="1"/>
          <p:nvPr/>
        </p:nvSpPr>
        <p:spPr>
          <a:xfrm>
            <a:off x="304800" y="152400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Creating s3 Bucket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450A0B-9323-463D-8955-A5589EF47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64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9C48AEB-A3F9-9051-0A16-301107ABA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825EB9-B979-A478-3AF5-E7989E0A110E}"/>
              </a:ext>
            </a:extLst>
          </p:cNvPr>
          <p:cNvSpPr txBox="1"/>
          <p:nvPr/>
        </p:nvSpPr>
        <p:spPr>
          <a:xfrm>
            <a:off x="152400" y="22860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Objects in s3 Bucket</a:t>
            </a:r>
          </a:p>
        </p:txBody>
      </p:sp>
    </p:spTree>
    <p:extLst>
      <p:ext uri="{BB962C8B-B14F-4D97-AF65-F5344CB8AC3E}">
        <p14:creationId xmlns:p14="http://schemas.microsoft.com/office/powerpoint/2010/main" val="2220694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8EE7D-CC4E-F03F-E1C9-53D67865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38400" y="152400"/>
            <a:ext cx="8229600" cy="563562"/>
          </a:xfrm>
        </p:spPr>
        <p:txBody>
          <a:bodyPr>
            <a:noAutofit/>
          </a:bodyPr>
          <a:lstStyle/>
          <a:p>
            <a:r>
              <a:rPr lang="en-IN" sz="3200" dirty="0"/>
              <a:t>Lambda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7152A-DBFB-4408-C01A-75E08064D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2876"/>
            <a:ext cx="9144000" cy="574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34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9DA5FF-21C5-36A4-5F3A-141575989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28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59BEEE-E545-EC0F-A5E9-9B45A0EFA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09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8B69FE-D9EB-9C1B-CF55-A32338DFD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9570"/>
            <a:ext cx="9144000" cy="57381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90C840-396B-A868-9618-C9D337387F7D}"/>
              </a:ext>
            </a:extLst>
          </p:cNvPr>
          <p:cNvSpPr txBox="1"/>
          <p:nvPr/>
        </p:nvSpPr>
        <p:spPr>
          <a:xfrm>
            <a:off x="609600" y="304800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API Gateway</a:t>
            </a:r>
          </a:p>
        </p:txBody>
      </p:sp>
    </p:spTree>
    <p:extLst>
      <p:ext uri="{BB962C8B-B14F-4D97-AF65-F5344CB8AC3E}">
        <p14:creationId xmlns:p14="http://schemas.microsoft.com/office/powerpoint/2010/main" val="783466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3BCF5-FD9D-B1A8-86A1-04FBB93C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19400" y="228600"/>
            <a:ext cx="8229600" cy="639762"/>
          </a:xfrm>
        </p:spPr>
        <p:txBody>
          <a:bodyPr>
            <a:noAutofit/>
          </a:bodyPr>
          <a:lstStyle/>
          <a:p>
            <a:r>
              <a:rPr lang="en-IN" sz="3200" dirty="0"/>
              <a:t>DynamoDB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62DAD0-8116-3473-37F4-BCEC531A2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96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A76AB-D023-9ABA-8276-06A284460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990600" cy="639762"/>
          </a:xfrm>
        </p:spPr>
        <p:txBody>
          <a:bodyPr>
            <a:noAutofit/>
          </a:bodyPr>
          <a:lstStyle/>
          <a:p>
            <a:r>
              <a:rPr lang="en-IN" sz="3600" dirty="0"/>
              <a:t>IAM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EE78CD-FC90-139A-C239-95601D946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2836"/>
            <a:ext cx="9144000" cy="575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93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5CE48-1CA7-F992-8B65-CC0D23006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E5B926-CFA3-4A9C-205F-ADEB5B2F8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7638"/>
            <a:ext cx="91440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the organization</a:t>
            </a:r>
          </a:p>
          <a:p>
            <a:r>
              <a:rPr lang="en-US" dirty="0"/>
              <a:t>Introduction </a:t>
            </a:r>
          </a:p>
          <a:p>
            <a:r>
              <a:rPr lang="en-US" dirty="0"/>
              <a:t>Project Details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Future scope</a:t>
            </a:r>
          </a:p>
          <a:p>
            <a:r>
              <a:rPr lang="en-US" dirty="0"/>
              <a:t>Conclusion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56D7-5BD1-FC30-7667-262B472E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/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9DC34B-50B2-A552-B7C2-0ECE62724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2372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91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1B56-09AD-8214-E0DD-5DF01D2CC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4158"/>
            <a:ext cx="8229600" cy="1143000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EB482-751C-33EF-FF30-1EC5574AE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2852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40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33528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develop dynamic websites using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AWS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configure the same using Amplify.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implement a complete website such as Amazon, Flipkart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using different services of AWS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5638800" cy="990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About the Organization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CEFEAC-EA44-ABB7-8526-AD629B115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29400" y="53677"/>
            <a:ext cx="1828800" cy="20262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101C39-7409-0990-9AF9-BDB536C48BA5}"/>
              </a:ext>
            </a:extLst>
          </p:cNvPr>
          <p:cNvSpPr txBox="1"/>
          <p:nvPr/>
        </p:nvSpPr>
        <p:spPr>
          <a:xfrm>
            <a:off x="243840" y="1720840"/>
            <a:ext cx="5638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D348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established in 1955, is an ISO 9001 certified company. </a:t>
            </a:r>
            <a:endParaRPr lang="en-US" sz="2400" b="0" i="0" dirty="0">
              <a:solidFill>
                <a:srgbClr val="D3481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D348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Operates through 9 zonal Offices, 33 Branch Offices, 14 Sub Offices, 10 NSIC Business Development Extension Offices, 5 Technical services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Centres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3 Extension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Centres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2 Software Technology Parks supported by a team of over 500 professionals spread across the country.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integrated support services such as marketing, Technology, Finance and other services.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NSIC Technical Services Centre in the city Hyderabad">
            <a:extLst>
              <a:ext uri="{FF2B5EF4-FFF2-40B4-BE49-F238E27FC236}">
                <a16:creationId xmlns:a16="http://schemas.microsoft.com/office/drawing/2014/main" id="{69E18A33-FB7A-2401-8D6D-3AA25EB47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640" y="2157948"/>
            <a:ext cx="3261360" cy="362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341F4E-CB10-B3C5-AE1D-0E710FC25166}"/>
              </a:ext>
            </a:extLst>
          </p:cNvPr>
          <p:cNvSpPr txBox="1"/>
          <p:nvPr/>
        </p:nvSpPr>
        <p:spPr>
          <a:xfrm>
            <a:off x="457200" y="1409542"/>
            <a:ext cx="8534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Cloud Computing:</a:t>
            </a:r>
            <a:r>
              <a:rPr lang="en-GB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It is delivery of computing services—including servers, storage, databases, networking, software, analytics, and intelligence—over the Internet (“the cloud”)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Management services(IAM)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Amazon VPC and features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Lambda Function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Amazon Elastic Cloud Compute(EC2)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Amazon RDS</a:t>
            </a:r>
          </a:p>
          <a:p>
            <a:endParaRPr lang="en-IN" dirty="0"/>
          </a:p>
        </p:txBody>
      </p:sp>
      <p:pic>
        <p:nvPicPr>
          <p:cNvPr id="4" name="Graphic 17">
            <a:extLst>
              <a:ext uri="{FF2B5EF4-FFF2-40B4-BE49-F238E27FC236}">
                <a16:creationId xmlns:a16="http://schemas.microsoft.com/office/drawing/2014/main" id="{7B3CF9BF-4546-49AB-46FD-6B26DBEF3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685800" y="5196840"/>
            <a:ext cx="94488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D1485D-C67F-E1B4-8031-016AC4E81B99}"/>
              </a:ext>
            </a:extLst>
          </p:cNvPr>
          <p:cNvSpPr/>
          <p:nvPr/>
        </p:nvSpPr>
        <p:spPr>
          <a:xfrm>
            <a:off x="425767" y="6140449"/>
            <a:ext cx="146304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 way</a:t>
            </a:r>
            <a:endParaRPr lang="en-IN" dirty="0"/>
          </a:p>
        </p:txBody>
      </p:sp>
      <p:pic>
        <p:nvPicPr>
          <p:cNvPr id="7" name="Graphic 17">
            <a:extLst>
              <a:ext uri="{FF2B5EF4-FFF2-40B4-BE49-F238E27FC236}">
                <a16:creationId xmlns:a16="http://schemas.microsoft.com/office/drawing/2014/main" id="{7DDBC2E9-242E-7FEF-215A-F2347DACA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3455670" y="5227674"/>
            <a:ext cx="99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3F4DA9F-A85F-989D-76F6-530A135EE6E2}"/>
              </a:ext>
            </a:extLst>
          </p:cNvPr>
          <p:cNvSpPr/>
          <p:nvPr/>
        </p:nvSpPr>
        <p:spPr>
          <a:xfrm>
            <a:off x="3219450" y="6156960"/>
            <a:ext cx="146304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connect</a:t>
            </a:r>
            <a:endParaRPr lang="en-IN" dirty="0"/>
          </a:p>
        </p:txBody>
      </p:sp>
      <p:pic>
        <p:nvPicPr>
          <p:cNvPr id="9" name="Graphic 5">
            <a:extLst>
              <a:ext uri="{FF2B5EF4-FFF2-40B4-BE49-F238E27FC236}">
                <a16:creationId xmlns:a16="http://schemas.microsoft.com/office/drawing/2014/main" id="{E8345766-0D68-A54E-86C6-F854FACAF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60" y="5212713"/>
            <a:ext cx="99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EA4CFF-4E53-27BA-4780-79A3DF76DB86}"/>
              </a:ext>
            </a:extLst>
          </p:cNvPr>
          <p:cNvSpPr/>
          <p:nvPr/>
        </p:nvSpPr>
        <p:spPr>
          <a:xfrm>
            <a:off x="6377940" y="6156960"/>
            <a:ext cx="146304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9067800" cy="808038"/>
          </a:xfrm>
        </p:spPr>
        <p:txBody>
          <a:bodyPr>
            <a:normAutofit fontScale="90000"/>
          </a:bodyPr>
          <a:lstStyle/>
          <a:p>
            <a:r>
              <a:rPr lang="en-GB" dirty="0">
                <a:ea typeface="Calibri Light"/>
                <a:cs typeface="Calibri Light"/>
              </a:rPr>
              <a:t>Serverless Web Application using</a:t>
            </a:r>
            <a:br>
              <a:rPr lang="en-GB" dirty="0">
                <a:ea typeface="Calibri Light"/>
                <a:cs typeface="Calibri Light"/>
              </a:rPr>
            </a:br>
            <a:r>
              <a:rPr lang="en-GB" dirty="0">
                <a:ea typeface="Calibri Light"/>
                <a:cs typeface="Calibri Light"/>
              </a:rPr>
              <a:t> AWS Lambda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52578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 serverless architecture is a way to build and run applications and services without having to manage infrastructure.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 this project, these are the  Amazon services used to create serverless static website</a:t>
            </a: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        </a:t>
            </a: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1. Amazon S3 bucket          </a:t>
            </a: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2. API gateway</a:t>
            </a: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3. Amazon Lambda</a:t>
            </a: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4. Amazon DynamoDB</a:t>
            </a: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         </a:t>
            </a: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         </a:t>
            </a: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6" descr="Storage Amazon S3 bucket with objects&quot; Icon - Download for free – Iconduck">
            <a:extLst>
              <a:ext uri="{FF2B5EF4-FFF2-40B4-BE49-F238E27FC236}">
                <a16:creationId xmlns:a16="http://schemas.microsoft.com/office/drawing/2014/main" id="{D03CD11B-F35F-5D6C-3432-917976B45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330" y="4930432"/>
            <a:ext cx="1447757" cy="131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WS API Gateway - PROLIM">
            <a:extLst>
              <a:ext uri="{FF2B5EF4-FFF2-40B4-BE49-F238E27FC236}">
                <a16:creationId xmlns:a16="http://schemas.microsoft.com/office/drawing/2014/main" id="{663A309C-04DA-B56D-2A47-3BC53F251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542"/>
          <a:stretch/>
        </p:blipFill>
        <p:spPr bwMode="auto">
          <a:xfrm>
            <a:off x="5396106" y="3419475"/>
            <a:ext cx="2030283" cy="131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789B5-D751-B844-A3FF-375861AE7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198" y="1568769"/>
            <a:ext cx="8077202" cy="4473599"/>
          </a:xfrm>
        </p:spPr>
        <p:txBody>
          <a:bodyPr/>
          <a:lstStyle/>
          <a:p>
            <a:r>
              <a:rPr lang="en-US" dirty="0"/>
              <a:t> API Gateway is a fully managed service that makes it easy for developers to create, publish, maintain, monitor, and secure APIs at any scale.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6590B-A968-D219-7A70-3458115D0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2000" y="608968"/>
            <a:ext cx="7772400" cy="639762"/>
          </a:xfrm>
        </p:spPr>
        <p:txBody>
          <a:bodyPr/>
          <a:lstStyle/>
          <a:p>
            <a:r>
              <a:rPr lang="en-IN" dirty="0"/>
              <a:t>Amazon API Gateway</a:t>
            </a:r>
          </a:p>
        </p:txBody>
      </p:sp>
      <p:pic>
        <p:nvPicPr>
          <p:cNvPr id="2050" name="Picture 2" descr="AWS API Gateway - PROLIM">
            <a:extLst>
              <a:ext uri="{FF2B5EF4-FFF2-40B4-BE49-F238E27FC236}">
                <a16:creationId xmlns:a16="http://schemas.microsoft.com/office/drawing/2014/main" id="{1C616975-1181-976A-1325-1A238E5D8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90" y="3200400"/>
            <a:ext cx="2285910" cy="245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429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E5BEFBC-C5B6-7C19-A604-7B3F9539B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761" y="685800"/>
            <a:ext cx="4040188" cy="639762"/>
          </a:xfrm>
        </p:spPr>
        <p:txBody>
          <a:bodyPr/>
          <a:lstStyle/>
          <a:p>
            <a:r>
              <a:rPr lang="en-IN" dirty="0"/>
              <a:t>Amazon S3 Bucket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A70CBB-BD37-1486-6672-10AB5EC1E333}"/>
              </a:ext>
            </a:extLst>
          </p:cNvPr>
          <p:cNvSpPr txBox="1"/>
          <p:nvPr/>
        </p:nvSpPr>
        <p:spPr>
          <a:xfrm>
            <a:off x="465928" y="1752600"/>
            <a:ext cx="77636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Amazon S3 is an object storage service that stores data as objects within buckets. </a:t>
            </a:r>
          </a:p>
          <a:p>
            <a:r>
              <a:rPr lang="en-US" sz="2400" dirty="0"/>
              <a:t>An object is a file and any metadata that describes the file</a:t>
            </a:r>
            <a:endParaRPr lang="en-IN" sz="2400" dirty="0"/>
          </a:p>
        </p:txBody>
      </p:sp>
      <p:pic>
        <p:nvPicPr>
          <p:cNvPr id="10" name="Picture 6" descr="Storage Amazon S3 bucket with objects&quot; Icon - Download for free – Iconduck">
            <a:extLst>
              <a:ext uri="{FF2B5EF4-FFF2-40B4-BE49-F238E27FC236}">
                <a16:creationId xmlns:a16="http://schemas.microsoft.com/office/drawing/2014/main" id="{BB5FF56C-FEDA-869A-CB5C-2EC09E7D3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919359"/>
            <a:ext cx="1447757" cy="131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DA7FD8-5AD4-A208-E33F-48B6252563F9}"/>
              </a:ext>
            </a:extLst>
          </p:cNvPr>
          <p:cNvSpPr txBox="1"/>
          <p:nvPr/>
        </p:nvSpPr>
        <p:spPr>
          <a:xfrm>
            <a:off x="3643314" y="5410200"/>
            <a:ext cx="4586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+mj-lt"/>
              </a:rPr>
              <a:t>S3 Bucket</a:t>
            </a:r>
          </a:p>
        </p:txBody>
      </p:sp>
    </p:spTree>
    <p:extLst>
      <p:ext uri="{BB962C8B-B14F-4D97-AF65-F5344CB8AC3E}">
        <p14:creationId xmlns:p14="http://schemas.microsoft.com/office/powerpoint/2010/main" val="2756734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5C17E-84EB-C71F-7D88-A87A96088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7572" y="473392"/>
            <a:ext cx="4040188" cy="639762"/>
          </a:xfrm>
        </p:spPr>
        <p:txBody>
          <a:bodyPr/>
          <a:lstStyle/>
          <a:p>
            <a:r>
              <a:rPr lang="en-IN" dirty="0"/>
              <a:t>AWS Lambda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8B83FC-7595-B9DE-55A5-58346E49A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4465" y="1600200"/>
            <a:ext cx="8522335" cy="1828800"/>
          </a:xfrm>
        </p:spPr>
        <p:txBody>
          <a:bodyPr/>
          <a:lstStyle/>
          <a:p>
            <a:r>
              <a:rPr lang="en-US" dirty="0"/>
              <a:t>It is a serverless, event-driven compute service that lets you run code for virtually any type of application or backend service without provisioning or managing servers. </a:t>
            </a:r>
            <a:endParaRPr lang="en-IN" dirty="0"/>
          </a:p>
        </p:txBody>
      </p:sp>
      <p:pic>
        <p:nvPicPr>
          <p:cNvPr id="3076" name="Picture 4" descr="AWS Lambda function | Creating your own serverless functions">
            <a:extLst>
              <a:ext uri="{FF2B5EF4-FFF2-40B4-BE49-F238E27FC236}">
                <a16:creationId xmlns:a16="http://schemas.microsoft.com/office/drawing/2014/main" id="{07B1B6D4-8198-85B8-C864-48E5FF046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727" y="3657600"/>
            <a:ext cx="1527810" cy="152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7C7D01-3706-5773-8FFE-EBB551E3E1D7}"/>
              </a:ext>
            </a:extLst>
          </p:cNvPr>
          <p:cNvSpPr txBox="1"/>
          <p:nvPr/>
        </p:nvSpPr>
        <p:spPr>
          <a:xfrm>
            <a:off x="3282632" y="52578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Amazon Lambda</a:t>
            </a:r>
          </a:p>
        </p:txBody>
      </p:sp>
    </p:spTree>
    <p:extLst>
      <p:ext uri="{BB962C8B-B14F-4D97-AF65-F5344CB8AC3E}">
        <p14:creationId xmlns:p14="http://schemas.microsoft.com/office/powerpoint/2010/main" val="3238857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D8DF69A-96AC-38B1-6866-0C9B3397F5F7}"/>
              </a:ext>
            </a:extLst>
          </p:cNvPr>
          <p:cNvSpPr txBox="1">
            <a:spLocks/>
          </p:cNvSpPr>
          <p:nvPr/>
        </p:nvSpPr>
        <p:spPr>
          <a:xfrm>
            <a:off x="228601" y="625792"/>
            <a:ext cx="4041775" cy="6397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/>
              <a:t>Amazon DynamoDB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3838FC64-3197-7500-5190-3A457D4EFC42}"/>
              </a:ext>
            </a:extLst>
          </p:cNvPr>
          <p:cNvSpPr txBox="1">
            <a:spLocks/>
          </p:cNvSpPr>
          <p:nvPr/>
        </p:nvSpPr>
        <p:spPr>
          <a:xfrm>
            <a:off x="228601" y="1676400"/>
            <a:ext cx="8534400" cy="22259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Amazon DynamoDB is a fully managed, serverless, key-value NoSQL database designed to run high-performance applications at any scale.</a:t>
            </a:r>
            <a:endParaRPr lang="en-IN" sz="2800" dirty="0"/>
          </a:p>
        </p:txBody>
      </p:sp>
      <p:pic>
        <p:nvPicPr>
          <p:cNvPr id="4" name="Picture 6" descr="Integrate AWS DynamoDB with Spring Boot | The ContactSunny Blog">
            <a:extLst>
              <a:ext uri="{FF2B5EF4-FFF2-40B4-BE49-F238E27FC236}">
                <a16:creationId xmlns:a16="http://schemas.microsoft.com/office/drawing/2014/main" id="{936682F1-63FA-D1CF-8324-06E8A9CB3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6" y="3429000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295E0C-FE25-F47D-EAF1-6DD5D6495E46}"/>
              </a:ext>
            </a:extLst>
          </p:cNvPr>
          <p:cNvSpPr txBox="1"/>
          <p:nvPr/>
        </p:nvSpPr>
        <p:spPr>
          <a:xfrm>
            <a:off x="3886200" y="498154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DynamoDB</a:t>
            </a:r>
          </a:p>
        </p:txBody>
      </p:sp>
    </p:spTree>
    <p:extLst>
      <p:ext uri="{BB962C8B-B14F-4D97-AF65-F5344CB8AC3E}">
        <p14:creationId xmlns:p14="http://schemas.microsoft.com/office/powerpoint/2010/main" val="237103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366</TotalTime>
  <Words>499</Words>
  <Application>Microsoft Office PowerPoint</Application>
  <PresentationFormat>On-screen Show (4:3)</PresentationFormat>
  <Paragraphs>73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Wingdings</vt:lpstr>
      <vt:lpstr>Office Theme</vt:lpstr>
      <vt:lpstr>            Summer Internship  on  Serverless website using Amazon Lambda By GAJANGI MAHESHWARI 1608-19-735-031 Department of Electronics and Communication Engineering   MATRUSRI ENGINEERING COLLEGE  (Sponsored by Matrusri Education socitey, Estd1980) (Approved by AICTE, Affiliated to Osmania University) #16-1-486,Saidabad, Hyderabad, Telangana-500 059 www.matrusri.edu.in     2022-23     </vt:lpstr>
      <vt:lpstr>Contents</vt:lpstr>
      <vt:lpstr>About the Organization </vt:lpstr>
      <vt:lpstr>Introduction  </vt:lpstr>
      <vt:lpstr>Serverless Web Application using  AWS Lambda </vt:lpstr>
      <vt:lpstr>PowerPoint Presentation</vt:lpstr>
      <vt:lpstr>PowerPoint Presentation</vt:lpstr>
      <vt:lpstr>PowerPoint Presentation</vt:lpstr>
      <vt:lpstr>PowerPoint Presentation</vt:lpstr>
      <vt:lpstr>Implementation</vt:lpstr>
      <vt:lpstr>PowerPoint Presentation</vt:lpstr>
      <vt:lpstr>PowerPoint Presentation</vt:lpstr>
      <vt:lpstr>Lambda Function</vt:lpstr>
      <vt:lpstr>PowerPoint Presentation</vt:lpstr>
      <vt:lpstr>PowerPoint Presentation</vt:lpstr>
      <vt:lpstr>PowerPoint Presentation</vt:lpstr>
      <vt:lpstr>DynamoDB</vt:lpstr>
      <vt:lpstr>IAM</vt:lpstr>
      <vt:lpstr>Results </vt:lpstr>
      <vt:lpstr>Results</vt:lpstr>
      <vt:lpstr>Results</vt:lpstr>
      <vt:lpstr>Future scope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Seminar</dc:title>
  <dc:creator>Ravi Kumar</dc:creator>
  <cp:lastModifiedBy>Saivarma Paloji</cp:lastModifiedBy>
  <cp:revision>30</cp:revision>
  <dcterms:created xsi:type="dcterms:W3CDTF">2023-01-09T08:43:26Z</dcterms:created>
  <dcterms:modified xsi:type="dcterms:W3CDTF">2023-01-20T16:07:53Z</dcterms:modified>
</cp:coreProperties>
</file>