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 the point?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Arabic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euphoria you experience when you’re first falling in love. +++ Forelsket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Norwegian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feeling of longing for someone that you love and is lost. Another linguist describes it as a “vague and constant desire for something that does not and probably cannot exist.” +++ Saudade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Portuguese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http://bigthink.com/harpys-review/the-top-10-relationship-words-that-arent-translatable-into-english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a similar note, the Sami people of Scandinavia and Russia have over 180 words for snow.</a:t>
            </a:r>
          </a:p>
          <a:p>
            <a:pPr lvl="0" marL="0" indent="0">
              <a:buNone/>
            </a:pPr>
            <a:r>
              <a:rPr/>
              <a:t>They have so many different ways to express snow, each with subtle nuances so that they can perfectly express ideas!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does this code do?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mov eax, $x               // Move the value in $x to the register eax
beginning:
cmp eax, 0x0A             // Compare the value in eax to 0x0A (10)
jg end                    // If they are the same, go to end.
inc eax                   // Increase the value in eax
jmp beginning             // Go to the beginning
end:
mov $x, eax               // Move the value in eax to $x</a:t>
            </a:r>
          </a:p>
          <a:p>
            <a:pPr lvl="0" marL="0" indent="0">
              <a:buNone/>
            </a:pPr>
            <a:r>
              <a:rPr/>
              <a:t>Assembly language lacks the concept of looping!</a:t>
            </a:r>
          </a:p>
          <a:p>
            <a:pPr lvl="0" marL="0" indent="0">
              <a:buNone/>
            </a:pPr>
            <a:r>
              <a:rPr/>
              <a:t>Looping is a higher-order idea.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Higher-order</a:t>
            </a:r>
            <a:r>
              <a:rPr/>
              <a:t> </a:t>
            </a:r>
            <a:r>
              <a:rPr/>
              <a:t>languages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express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succinctly.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Reason ***</a:t>
            </a:r>
          </a:p>
          <a:p>
            <a:pPr lvl="0" marL="0" indent="0">
              <a:buNone/>
            </a:pPr>
            <a:r>
              <a:rPr/>
              <a:t>The tools we are provided with help us “attack the problem”.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i.e.,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 i="1"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wrench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hammer,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ideal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instance, some people may want to write web programs with HTML forms via C.</a:t>
            </a:r>
          </a:p>
          <a:p>
            <a:pPr lvl="0" marL="0" indent="0">
              <a:buNone/>
            </a:pPr>
            <a:r>
              <a:rPr/>
              <a:t>(taken from https://www.cs.tut.fi/~jkorpela/forms/cgic.html) —?code=code_samples/c-cgi-never-do-this.c — Code is a nightmare!</a:t>
            </a:r>
          </a:p>
          <a:p>
            <a:pPr lvl="0" marL="0" indent="0">
              <a:buNone/>
            </a:pPr>
            <a:r>
              <a:rPr/>
              <a:t>Relies on hard coding some values sent, such as headers. This can cause problems as things change.</a:t>
            </a:r>
          </a:p>
          <a:p>
            <a:pPr lvl="0" marL="0" indent="0">
              <a:buNone/>
            </a:pPr>
            <a:r>
              <a:rPr/>
              <a:t>C doesn’t natively understand the web. You will need to re-invent the wheel continuously to get anything done - even then your code is not likely to be safe. Note: Show a PHP example from W3C Schools.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https://www.w3schools.com/php/php_forms.asp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 i="1"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well-written,</a:t>
            </a:r>
            <a:r>
              <a:rPr/>
              <a:t> </a:t>
            </a:r>
            <a:r>
              <a:rPr/>
              <a:t>robust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languages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programming.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Reason ***</a:t>
            </a:r>
          </a:p>
          <a:p>
            <a:pPr lvl="0" marL="0" indent="0">
              <a:buNone/>
            </a:pPr>
            <a:r>
              <a:rPr/>
              <a:t>Programming languages address specific domains. No language is perfect for every domain. Studying languages help us to choose the most appropriate language for a job.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C++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textFile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open(”filename.txt”, ”r”)</a:t>
            </a:r>
            <a:br/>
            <a:r>
              <a:rPr sz="1800">
                <a:latin typeface="Courier"/>
              </a:rPr>
              <a:t>lines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textFile.readlines()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lines:</a:t>
            </a:r>
            <a:br/>
            <a:r>
              <a:rPr sz="1800">
                <a:latin typeface="Courier"/>
              </a:rPr>
              <a:t>    print l</a:t>
            </a:r>
          </a:p>
          <a:p>
            <a:pPr lvl="0" marL="0" indent="0">
              <a:buNone/>
            </a:pPr>
            <a:r>
              <a:rPr/>
              <a:t>Python seems to be more English-like, while C++ includes some constructs that may be confusing (What is “::” for instance?).</a:t>
            </a:r>
          </a:p>
          <a:p>
            <a:pPr lvl="0" marL="0" indent="0">
              <a:buNone/>
            </a:pPr>
            <a:r>
              <a:rPr/>
              <a:t>C++ has a focus on speed and low-level hardware control.</a:t>
            </a:r>
          </a:p>
          <a:p>
            <a:pPr lvl="0" marL="0" indent="0">
              <a:buNone/>
            </a:pPr>
            <a:r>
              <a:rPr/>
              <a:t>Python is a more general-purpose language for the masses.</a:t>
            </a:r>
          </a:p>
          <a:p>
            <a:pPr lvl="0" marL="0" indent="0">
              <a:buNone/>
            </a:pPr>
            <a:r>
              <a:rPr/>
              <a:t>So what domains are there? Note: Go down here! Slides are below, not to the right! +++ Science</a:t>
            </a:r>
          </a:p>
          <a:p>
            <a:pPr lvl="1"/>
            <a:r>
              <a:rPr/>
              <a:t>Must be fast</a:t>
            </a:r>
          </a:p>
          <a:p>
            <a:pPr lvl="1"/>
            <a:r>
              <a:rPr/>
              <a:t>Works with a lot of floating point numbers</a:t>
            </a:r>
          </a:p>
          <a:p>
            <a:pPr lvl="1"/>
            <a:r>
              <a:rPr/>
              <a:t>Must be precise +++ Business</a:t>
            </a:r>
          </a:p>
          <a:p>
            <a:pPr lvl="1"/>
            <a:r>
              <a:rPr/>
              <a:t>Emphasis is on reporting and output</a:t>
            </a:r>
          </a:p>
          <a:p>
            <a:pPr lvl="1"/>
            <a:r>
              <a:rPr/>
              <a:t>Lots of records and data +++ Artificial Intelligence</a:t>
            </a:r>
          </a:p>
          <a:p>
            <a:pPr lvl="1"/>
            <a:r>
              <a:rPr/>
              <a:t>Primary data structure may be lists, facts, or other special types.</a:t>
            </a:r>
          </a:p>
          <a:p>
            <a:pPr lvl="1"/>
            <a:r>
              <a:rPr/>
              <a:t>Symbolic +++ Systems Programming</a:t>
            </a:r>
          </a:p>
          <a:p>
            <a:pPr lvl="1"/>
            <a:r>
              <a:rPr/>
              <a:t>Must be fast</a:t>
            </a:r>
          </a:p>
          <a:p>
            <a:pPr lvl="1"/>
            <a:r>
              <a:rPr/>
              <a:t>Efficient</a:t>
            </a:r>
          </a:p>
          <a:p>
            <a:pPr lvl="1"/>
            <a:r>
              <a:rPr/>
              <a:t>Focuses on hardware +++ Many, many other specialized domains</a:t>
            </a:r>
          </a:p>
          <a:p>
            <a:pPr lvl="1"/>
            <a:r>
              <a:rPr/>
              <a:t>scripting tools</a:t>
            </a:r>
          </a:p>
          <a:p>
            <a:pPr lvl="1"/>
            <a:r>
              <a:rPr/>
              <a:t>file parsing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custom tasks</a:t>
            </a:r>
          </a:p>
          <a:p>
            <a:pPr lvl="1">
              <a:buNone/>
            </a:pPr>
            <a:r>
              <a:rPr/>
              <a:t>Reason Four ***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Reason ***</a:t>
            </a:r>
          </a:p>
          <a:p>
            <a:pPr lvl="0" marL="0" indent="0">
              <a:buNone/>
            </a:pPr>
            <a:r>
              <a:rPr/>
              <a:t>Languages give us the ability to express what we are thinking.</a:t>
            </a:r>
          </a:p>
          <a:p>
            <a:pPr lvl="0" marL="0" indent="0">
              <a:buNone/>
            </a:pPr>
            <a:r>
              <a:rPr/>
              <a:t>It can be hard to convey something we don’t have a direct translation for.</a:t>
            </a:r>
          </a:p>
          <a:p>
            <a:pPr lvl="0" marL="0" indent="0">
              <a:buNone/>
            </a:pPr>
            <a:r>
              <a:rPr/>
              <a:t>Using English for instance, how do you describe: Note: Don’t forget the slides go DOWN on the next few definitions! — The wordless yet meaningful look shared by two people who desire to initiate something, but are both reluctant to start. +++ Mamihlapinatapei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Gives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express</a:t>
            </a:r>
            <a:r>
              <a:rPr/>
              <a:t> </a:t>
            </a:r>
            <a:r>
              <a:rPr/>
              <a:t>ideas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matrices,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Ruby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many,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languages)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overloaded</a:t>
            </a:r>
            <a:r>
              <a:rPr/>
              <a:t> </a:t>
            </a:r>
            <a:r>
              <a:rPr/>
              <a:t>operators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constructs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breeze.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C, we need to use multidimensional arrays (which technically don’t even exist…).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&lt;stdlib.h&gt;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argc,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** argv){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height = atoi(argv[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width = atoi(argv[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matrix = malloc(width * height * 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 i&lt;height; i++){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j=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 j&lt;width; j++){</a:t>
            </a:r>
            <a:br/>
            <a:r>
              <a:rPr sz="1800">
                <a:latin typeface="Courier"/>
              </a:rPr>
              <a:t>      matrix[i][j] 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lvl="0" marL="0" indent="0">
              <a:buNone/>
            </a:pPr>
            <a:r>
              <a:rPr/>
              <a:t>Reason five ***</a:t>
            </a:r>
          </a:p>
          <a:p>
            <a:pPr lvl="0" marL="0" indent="0">
              <a:buNone/>
            </a:pPr>
            <a:r>
              <a:rPr/>
              <a:t>It makes it easier for us to learn new languages.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Java;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Java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House: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def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__init__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, s, c, p):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.sq_ft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.color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.price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</a:t>
            </a:r>
          </a:p>
          <a:p>
            <a:pPr lvl="0" marL="0" indent="0">
              <a:buNone/>
            </a:pPr>
            <a:r>
              <a:rPr/>
              <a:t>Reason Six ***</a:t>
            </a:r>
          </a:p>
          <a:p>
            <a:pPr lvl="0" marL="0" indent="0">
              <a:buNone/>
            </a:pPr>
            <a:r>
              <a:rPr/>
              <a:t>Helps us understand why languages are implemented the way they are.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guards: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...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#ifndef _UNISTDIO_H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_UNISTDIO_H</a:t>
            </a:r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"unitypes.h"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/* Get size_t.  */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&lt;stddef.h&gt;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/* Get FILE.  */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/* Get va_list.  */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&lt;stdarg.h&gt;</a:t>
            </a:r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#ifdef __cplusplus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/* These work like the printf function family.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...</a:t>
            </a:r>
          </a:p>
          <a:p>
            <a:pPr lvl="0" marL="0" indent="0">
              <a:buNone/>
            </a:pPr>
            <a:r>
              <a:rPr/>
              <a:t>They are in almost every *.h file.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there?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sourcings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compiler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Reason Seven ***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languages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C for instance, it is very common to see folks just exit or return 0 when an error occurs.</a:t>
            </a:r>
          </a:p>
          <a:p>
            <a:pPr lvl="0" marL="0" indent="0">
              <a:buNone/>
            </a:pPr>
            <a:r>
              <a:rPr/>
              <a:t>But, if we understand return codes and what they can be used for (automating code runs), we know we can do something better: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&lt;errno.h&gt;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argc,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** argv){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 *file_descriptor;</a:t>
            </a:r>
            <a:br/>
            <a:r>
              <a:rPr sz="1800">
                <a:latin typeface="Courier"/>
              </a:rPr>
              <a:t>  file = fopen(</a:t>
            </a:r>
            <a:r>
              <a:rPr sz="1800">
                <a:solidFill>
                  <a:srgbClr val="4070A0"/>
                </a:solidFill>
                <a:latin typeface="Courier"/>
              </a:rPr>
              <a:t>"myFile.txt"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"rw"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(!file){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errno;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Not</a:t>
            </a:r>
            <a:r>
              <a:rPr b="1"/>
              <a:t> </a:t>
            </a:r>
            <a:r>
              <a:rPr b="1"/>
              <a:t>complete;</a:t>
            </a:r>
            <a:r>
              <a:rPr b="1"/>
              <a:t> </a:t>
            </a:r>
            <a:r>
              <a:rPr b="1"/>
              <a:t>just</a:t>
            </a:r>
            <a:r>
              <a:rPr b="1"/>
              <a:t> </a:t>
            </a:r>
            <a:r>
              <a:rPr b="1"/>
              <a:t>an</a:t>
            </a:r>
            <a:r>
              <a:rPr b="1"/>
              <a:t> </a:t>
            </a:r>
            <a:r>
              <a:rPr b="1"/>
              <a:t>example!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Reason Nine ***</a:t>
            </a:r>
          </a:p>
          <a:p>
            <a:pPr lvl="0" marL="0" indent="0">
              <a:buNone/>
            </a:pPr>
            <a:r>
              <a:rPr/>
              <a:t>Helps us advance the field.</a:t>
            </a:r>
          </a:p>
          <a:p>
            <a:pPr lvl="0" marL="0" indent="0">
              <a:buNone/>
            </a:pPr>
            <a:r>
              <a:rPr/>
              <a:t>By understanding what has been created before, we have a better idea of what we don’t need to recreate, what we can make better, and what we still need to create.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Yagan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tribe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Tierra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Fuego).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relationship by fate or destiny. +++ Yuanfen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Chinese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act of tenderly running your fingers through someone’s hair. +++ Cafuné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Brazilian</a:t>
            </a:r>
            <a:r>
              <a:rPr/>
              <a:t> </a:t>
            </a:r>
            <a:r>
              <a:rPr/>
              <a:t>Portuguese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happiness of meeting again after a long time. +++ Retrouvailles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person who is willing to forgive abuse the first time; tolerate it the second time, but never a third time. +++ Ilunga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heart-wrenching pain of wanting someone you can’t have. +++ La Douleur Exquise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sense upon first meeting a person that the two of you are going to fall into love. +++ Koi No Yokan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Japanese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declaration of one’s hope that they’ll die before another person, because of how difficult it would be to live without them. +++ Ya’aburnee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2019-01-05T15:48:59Z</dcterms:created>
  <dcterms:modified xsi:type="dcterms:W3CDTF">2019-01-05T15:48:59Z</dcterms:modified>
</cp:coreProperties>
</file>