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83B958-560B-B45D-5F4F-E450073D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8903"/>
            <a:ext cx="9144000" cy="607593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CI/CD pipelines</a:t>
            </a:r>
            <a:endParaRPr lang="en-US" sz="3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20205-8DE3-5560-FD8B-3C7483CDA456}"/>
              </a:ext>
            </a:extLst>
          </p:cNvPr>
          <p:cNvSpPr txBox="1"/>
          <p:nvPr/>
        </p:nvSpPr>
        <p:spPr>
          <a:xfrm>
            <a:off x="8089900" y="5389251"/>
            <a:ext cx="33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Boghiu R</a:t>
            </a:r>
            <a:r>
              <a:rPr lang="ro-RO" sz="2000" b="1" dirty="0">
                <a:latin typeface="Verdana" panose="020B0604030504040204" pitchFamily="34" charset="0"/>
                <a:ea typeface="Verdana" panose="020B0604030504040204" pitchFamily="34" charset="0"/>
              </a:rPr>
              <a:t>ăzvan-Iulian</a:t>
            </a:r>
          </a:p>
          <a:p>
            <a:r>
              <a:rPr lang="ro-RO" sz="2000" dirty="0">
                <a:latin typeface="Verdana" panose="020B0604030504040204" pitchFamily="34" charset="0"/>
                <a:ea typeface="Verdana" panose="020B0604030504040204" pitchFamily="34" charset="0"/>
              </a:rPr>
              <a:t>SCPD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3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827453-A420-0213-2AB2-3FA4638B17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123"/>
          <a:stretch/>
        </p:blipFill>
        <p:spPr>
          <a:xfrm>
            <a:off x="2415700" y="108027"/>
            <a:ext cx="7360599" cy="664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8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CC88-5EE7-31CB-8896-D3D42118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2759660"/>
            <a:ext cx="10233800" cy="1338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53567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4B2629-2555-043E-7E4C-4F86DAB694DE}"/>
              </a:ext>
            </a:extLst>
          </p:cNvPr>
          <p:cNvSpPr txBox="1"/>
          <p:nvPr/>
        </p:nvSpPr>
        <p:spPr>
          <a:xfrm>
            <a:off x="1176320" y="1427959"/>
            <a:ext cx="825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Available on GitHub: https://github.com/iraz8/cicd_pipeline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7920C-032C-AB6F-8720-44D1BC4FCCF4}"/>
              </a:ext>
            </a:extLst>
          </p:cNvPr>
          <p:cNvSpPr txBox="1"/>
          <p:nvPr/>
        </p:nvSpPr>
        <p:spPr>
          <a:xfrm>
            <a:off x="2912882" y="386499"/>
            <a:ext cx="575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A3A679-8FC5-39CF-08D0-283FB5B8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20" y="2563638"/>
            <a:ext cx="4399016" cy="1767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Components: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 Fetcher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Agents Orchestrator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79E19-B45C-9C61-7AC8-3734E905E9D4}"/>
              </a:ext>
            </a:extLst>
          </p:cNvPr>
          <p:cNvSpPr txBox="1"/>
          <p:nvPr/>
        </p:nvSpPr>
        <p:spPr>
          <a:xfrm>
            <a:off x="6616666" y="2563638"/>
            <a:ext cx="35453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 21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Spring Boot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Maven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Thymeleaf</a:t>
            </a:r>
            <a:endParaRPr lang="en-US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489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5478E4-B34E-F880-A66A-C653526C1366}"/>
              </a:ext>
            </a:extLst>
          </p:cNvPr>
          <p:cNvSpPr txBox="1"/>
          <p:nvPr/>
        </p:nvSpPr>
        <p:spPr>
          <a:xfrm>
            <a:off x="2912882" y="386499"/>
            <a:ext cx="575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Git Fetcher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29ECC-FA4E-02C0-3219-61E0F747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664"/>
          <a:stretch/>
        </p:blipFill>
        <p:spPr>
          <a:xfrm>
            <a:off x="423361" y="152901"/>
            <a:ext cx="3019425" cy="1844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3426C9-5937-DCBC-B7E1-BC663F15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1" y="2124075"/>
            <a:ext cx="5067300" cy="4467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85834E-49E1-0F70-1D6B-A558E8771F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44832" b="54157"/>
          <a:stretch/>
        </p:blipFill>
        <p:spPr>
          <a:xfrm>
            <a:off x="6095999" y="1437089"/>
            <a:ext cx="2758740" cy="2139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F3AB31-FBC3-48E6-74A6-1512BBAC0E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000" b="56735"/>
          <a:stretch/>
        </p:blipFill>
        <p:spPr>
          <a:xfrm>
            <a:off x="9268326" y="1437089"/>
            <a:ext cx="2500313" cy="2019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4ADA75-739E-207F-613F-4F269152515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623" t="24737" r="63849" b="39748"/>
          <a:stretch/>
        </p:blipFill>
        <p:spPr>
          <a:xfrm>
            <a:off x="6054151" y="3980965"/>
            <a:ext cx="5601177" cy="24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8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E714DF-127E-86EA-E3A4-F1DFE8323D6D}"/>
              </a:ext>
            </a:extLst>
          </p:cNvPr>
          <p:cNvSpPr txBox="1"/>
          <p:nvPr/>
        </p:nvSpPr>
        <p:spPr>
          <a:xfrm>
            <a:off x="3216111" y="308242"/>
            <a:ext cx="575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Agents Orchestrator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529AE-DC30-62D1-47E2-932AC535C9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77" b="6331"/>
          <a:stretch/>
        </p:blipFill>
        <p:spPr>
          <a:xfrm>
            <a:off x="539667" y="1867652"/>
            <a:ext cx="2844215" cy="3122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3F318A-92B0-2632-933F-AF27568E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973" y="2343150"/>
            <a:ext cx="4086225" cy="2171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839BC4-8F77-6402-34BC-F5D129D90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863" y="1285875"/>
            <a:ext cx="3838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5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E289B7-2B32-57FB-464B-AED03EFDB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72" y="342012"/>
            <a:ext cx="9707855" cy="617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95D04-CCF9-E55B-2BFC-3EE9D8ED1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91F25-A4B7-AFB9-3151-FBF6157E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81" y="278674"/>
            <a:ext cx="9907038" cy="63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8D5C4-D7AF-7112-B91F-93D6CE44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0F80A-2BC4-0E60-FCE2-E1AFA9BE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44" b="1579"/>
          <a:stretch/>
        </p:blipFill>
        <p:spPr>
          <a:xfrm>
            <a:off x="3552212" y="312821"/>
            <a:ext cx="5087575" cy="62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0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D6B05-D320-A036-734E-1E2145BE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52" y="1167564"/>
            <a:ext cx="11177095" cy="45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0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575BA-B50C-DA3A-7DB6-66D62457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16" y="345278"/>
            <a:ext cx="10255167" cy="61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035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21</TotalTime>
  <Words>46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Verdana</vt:lpstr>
      <vt:lpstr>Depth</vt:lpstr>
      <vt:lpstr>CI/CD pipelines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Razvan Iulian</dc:creator>
  <cp:lastModifiedBy>Razvan Iulian</cp:lastModifiedBy>
  <cp:revision>1</cp:revision>
  <dcterms:created xsi:type="dcterms:W3CDTF">2025-01-16T19:47:36Z</dcterms:created>
  <dcterms:modified xsi:type="dcterms:W3CDTF">2025-01-16T20:08:59Z</dcterms:modified>
</cp:coreProperties>
</file>