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5562" y="1842516"/>
            <a:ext cx="11040874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8661C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8661C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8661C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5562" y="431292"/>
            <a:ext cx="11040874" cy="1010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8661C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5562" y="1743963"/>
            <a:ext cx="11040874" cy="2314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3214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62428" y="631977"/>
            <a:ext cx="988060" cy="191770"/>
          </a:xfrm>
          <a:custGeom>
            <a:avLst/>
            <a:gdLst/>
            <a:ahLst/>
            <a:cxnLst/>
            <a:rect l="l" t="t" r="r" b="b"/>
            <a:pathLst>
              <a:path w="988060" h="191769">
                <a:moveTo>
                  <a:pt x="43338" y="13080"/>
                </a:moveTo>
                <a:lnTo>
                  <a:pt x="0" y="13080"/>
                </a:lnTo>
                <a:lnTo>
                  <a:pt x="0" y="189014"/>
                </a:lnTo>
                <a:lnTo>
                  <a:pt x="28618" y="189014"/>
                </a:lnTo>
                <a:lnTo>
                  <a:pt x="28618" y="66166"/>
                </a:lnTo>
                <a:lnTo>
                  <a:pt x="27845" y="57467"/>
                </a:lnTo>
                <a:lnTo>
                  <a:pt x="27768" y="48755"/>
                </a:lnTo>
                <a:lnTo>
                  <a:pt x="26888" y="45313"/>
                </a:lnTo>
                <a:lnTo>
                  <a:pt x="55973" y="45313"/>
                </a:lnTo>
                <a:lnTo>
                  <a:pt x="43338" y="13080"/>
                </a:lnTo>
                <a:close/>
              </a:path>
              <a:path w="988060" h="191769">
                <a:moveTo>
                  <a:pt x="55973" y="45313"/>
                </a:moveTo>
                <a:lnTo>
                  <a:pt x="27768" y="45313"/>
                </a:lnTo>
                <a:lnTo>
                  <a:pt x="29498" y="52285"/>
                </a:lnTo>
                <a:lnTo>
                  <a:pt x="31228" y="57467"/>
                </a:lnTo>
                <a:lnTo>
                  <a:pt x="32108" y="60985"/>
                </a:lnTo>
                <a:lnTo>
                  <a:pt x="84126" y="189014"/>
                </a:lnTo>
                <a:lnTo>
                  <a:pt x="104094" y="189014"/>
                </a:lnTo>
                <a:lnTo>
                  <a:pt x="121221" y="146291"/>
                </a:lnTo>
                <a:lnTo>
                  <a:pt x="94593" y="146291"/>
                </a:lnTo>
                <a:lnTo>
                  <a:pt x="93714" y="141109"/>
                </a:lnTo>
                <a:lnTo>
                  <a:pt x="91104" y="133273"/>
                </a:lnTo>
                <a:lnTo>
                  <a:pt x="86705" y="123710"/>
                </a:lnTo>
                <a:lnTo>
                  <a:pt x="55973" y="45313"/>
                </a:lnTo>
                <a:close/>
              </a:path>
              <a:path w="988060" h="191769">
                <a:moveTo>
                  <a:pt x="189099" y="45313"/>
                </a:moveTo>
                <a:lnTo>
                  <a:pt x="160451" y="45313"/>
                </a:lnTo>
                <a:lnTo>
                  <a:pt x="159959" y="54736"/>
                </a:lnTo>
                <a:lnTo>
                  <a:pt x="159707" y="63361"/>
                </a:lnTo>
                <a:lnTo>
                  <a:pt x="159600" y="189014"/>
                </a:lnTo>
                <a:lnTo>
                  <a:pt x="189099" y="189014"/>
                </a:lnTo>
                <a:lnTo>
                  <a:pt x="189099" y="45313"/>
                </a:lnTo>
                <a:close/>
              </a:path>
              <a:path w="988060" h="191769">
                <a:moveTo>
                  <a:pt x="189099" y="13080"/>
                </a:moveTo>
                <a:lnTo>
                  <a:pt x="148342" y="13080"/>
                </a:lnTo>
                <a:lnTo>
                  <a:pt x="103243" y="123710"/>
                </a:lnTo>
                <a:lnTo>
                  <a:pt x="95444" y="146291"/>
                </a:lnTo>
                <a:lnTo>
                  <a:pt x="121221" y="146291"/>
                </a:lnTo>
                <a:lnTo>
                  <a:pt x="156112" y="59258"/>
                </a:lnTo>
                <a:lnTo>
                  <a:pt x="157841" y="56603"/>
                </a:lnTo>
                <a:lnTo>
                  <a:pt x="158722" y="50558"/>
                </a:lnTo>
                <a:lnTo>
                  <a:pt x="160451" y="45313"/>
                </a:lnTo>
                <a:lnTo>
                  <a:pt x="189099" y="45313"/>
                </a:lnTo>
                <a:lnTo>
                  <a:pt x="189099" y="13080"/>
                </a:lnTo>
                <a:close/>
              </a:path>
              <a:path w="988060" h="191769">
                <a:moveTo>
                  <a:pt x="247246" y="62712"/>
                </a:moveTo>
                <a:lnTo>
                  <a:pt x="217747" y="62712"/>
                </a:lnTo>
                <a:lnTo>
                  <a:pt x="217747" y="189014"/>
                </a:lnTo>
                <a:lnTo>
                  <a:pt x="247246" y="189014"/>
                </a:lnTo>
                <a:lnTo>
                  <a:pt x="247246" y="62712"/>
                </a:lnTo>
                <a:close/>
              </a:path>
              <a:path w="988060" h="191769">
                <a:moveTo>
                  <a:pt x="237657" y="9563"/>
                </a:moveTo>
                <a:lnTo>
                  <a:pt x="228127" y="9563"/>
                </a:lnTo>
                <a:lnTo>
                  <a:pt x="223787" y="11353"/>
                </a:lnTo>
                <a:lnTo>
                  <a:pt x="220328" y="14808"/>
                </a:lnTo>
                <a:lnTo>
                  <a:pt x="216867" y="17399"/>
                </a:lnTo>
                <a:lnTo>
                  <a:pt x="215137" y="21793"/>
                </a:lnTo>
                <a:lnTo>
                  <a:pt x="215137" y="31356"/>
                </a:lnTo>
                <a:lnTo>
                  <a:pt x="216867" y="35737"/>
                </a:lnTo>
                <a:lnTo>
                  <a:pt x="220328" y="39192"/>
                </a:lnTo>
                <a:lnTo>
                  <a:pt x="223787" y="41783"/>
                </a:lnTo>
                <a:lnTo>
                  <a:pt x="228127" y="43586"/>
                </a:lnTo>
                <a:lnTo>
                  <a:pt x="237657" y="43586"/>
                </a:lnTo>
                <a:lnTo>
                  <a:pt x="242055" y="41783"/>
                </a:lnTo>
                <a:lnTo>
                  <a:pt x="245516" y="39192"/>
                </a:lnTo>
                <a:lnTo>
                  <a:pt x="248975" y="35737"/>
                </a:lnTo>
                <a:lnTo>
                  <a:pt x="250705" y="31356"/>
                </a:lnTo>
                <a:lnTo>
                  <a:pt x="250705" y="21793"/>
                </a:lnTo>
                <a:lnTo>
                  <a:pt x="248975" y="18338"/>
                </a:lnTo>
                <a:lnTo>
                  <a:pt x="245516" y="14808"/>
                </a:lnTo>
                <a:lnTo>
                  <a:pt x="242055" y="11353"/>
                </a:lnTo>
                <a:lnTo>
                  <a:pt x="237657" y="9563"/>
                </a:lnTo>
                <a:close/>
              </a:path>
              <a:path w="988060" h="191769">
                <a:moveTo>
                  <a:pt x="346090" y="60121"/>
                </a:moveTo>
                <a:lnTo>
                  <a:pt x="334838" y="60121"/>
                </a:lnTo>
                <a:lnTo>
                  <a:pt x="325261" y="60622"/>
                </a:lnTo>
                <a:lnTo>
                  <a:pt x="285625" y="79025"/>
                </a:lnTo>
                <a:lnTo>
                  <a:pt x="268519" y="119292"/>
                </a:lnTo>
                <a:lnTo>
                  <a:pt x="268034" y="128892"/>
                </a:lnTo>
                <a:lnTo>
                  <a:pt x="268519" y="137736"/>
                </a:lnTo>
                <a:lnTo>
                  <a:pt x="285079" y="174059"/>
                </a:lnTo>
                <a:lnTo>
                  <a:pt x="320855" y="191118"/>
                </a:lnTo>
                <a:lnTo>
                  <a:pt x="329643" y="191604"/>
                </a:lnTo>
                <a:lnTo>
                  <a:pt x="339715" y="191118"/>
                </a:lnTo>
                <a:lnTo>
                  <a:pt x="349063" y="189653"/>
                </a:lnTo>
                <a:lnTo>
                  <a:pt x="357595" y="187206"/>
                </a:lnTo>
                <a:lnTo>
                  <a:pt x="365216" y="183769"/>
                </a:lnTo>
                <a:lnTo>
                  <a:pt x="366092" y="182905"/>
                </a:lnTo>
                <a:lnTo>
                  <a:pt x="366092" y="167220"/>
                </a:lnTo>
                <a:lnTo>
                  <a:pt x="335714" y="167220"/>
                </a:lnTo>
                <a:lnTo>
                  <a:pt x="327595" y="166563"/>
                </a:lnTo>
                <a:lnTo>
                  <a:pt x="299048" y="135455"/>
                </a:lnTo>
                <a:lnTo>
                  <a:pt x="298413" y="126301"/>
                </a:lnTo>
                <a:lnTo>
                  <a:pt x="299061" y="117479"/>
                </a:lnTo>
                <a:lnTo>
                  <a:pt x="328457" y="85167"/>
                </a:lnTo>
                <a:lnTo>
                  <a:pt x="336565" y="84505"/>
                </a:lnTo>
                <a:lnTo>
                  <a:pt x="366092" y="84505"/>
                </a:lnTo>
                <a:lnTo>
                  <a:pt x="366092" y="66166"/>
                </a:lnTo>
                <a:lnTo>
                  <a:pt x="365216" y="66166"/>
                </a:lnTo>
                <a:lnTo>
                  <a:pt x="361749" y="64439"/>
                </a:lnTo>
                <a:lnTo>
                  <a:pt x="357444" y="62712"/>
                </a:lnTo>
                <a:lnTo>
                  <a:pt x="351284" y="61849"/>
                </a:lnTo>
                <a:lnTo>
                  <a:pt x="346090" y="60121"/>
                </a:lnTo>
                <a:close/>
              </a:path>
              <a:path w="988060" h="191769">
                <a:moveTo>
                  <a:pt x="366092" y="155867"/>
                </a:moveTo>
                <a:lnTo>
                  <a:pt x="364365" y="156794"/>
                </a:lnTo>
                <a:lnTo>
                  <a:pt x="360022" y="160248"/>
                </a:lnTo>
                <a:lnTo>
                  <a:pt x="355704" y="162839"/>
                </a:lnTo>
                <a:lnTo>
                  <a:pt x="350433" y="164642"/>
                </a:lnTo>
                <a:lnTo>
                  <a:pt x="345239" y="166357"/>
                </a:lnTo>
                <a:lnTo>
                  <a:pt x="340057" y="167220"/>
                </a:lnTo>
                <a:lnTo>
                  <a:pt x="366092" y="167220"/>
                </a:lnTo>
                <a:lnTo>
                  <a:pt x="366092" y="155867"/>
                </a:lnTo>
                <a:close/>
              </a:path>
              <a:path w="988060" h="191769">
                <a:moveTo>
                  <a:pt x="366092" y="84505"/>
                </a:moveTo>
                <a:lnTo>
                  <a:pt x="336565" y="84505"/>
                </a:lnTo>
                <a:lnTo>
                  <a:pt x="343709" y="85141"/>
                </a:lnTo>
                <a:lnTo>
                  <a:pt x="350789" y="86998"/>
                </a:lnTo>
                <a:lnTo>
                  <a:pt x="357707" y="90002"/>
                </a:lnTo>
                <a:lnTo>
                  <a:pt x="364365" y="94081"/>
                </a:lnTo>
                <a:lnTo>
                  <a:pt x="366092" y="94932"/>
                </a:lnTo>
                <a:lnTo>
                  <a:pt x="366092" y="84505"/>
                </a:lnTo>
                <a:close/>
              </a:path>
              <a:path w="988060" h="191769">
                <a:moveTo>
                  <a:pt x="417222" y="62712"/>
                </a:moveTo>
                <a:lnTo>
                  <a:pt x="387733" y="62712"/>
                </a:lnTo>
                <a:lnTo>
                  <a:pt x="387733" y="189014"/>
                </a:lnTo>
                <a:lnTo>
                  <a:pt x="417222" y="189014"/>
                </a:lnTo>
                <a:lnTo>
                  <a:pt x="417222" y="124574"/>
                </a:lnTo>
                <a:lnTo>
                  <a:pt x="417712" y="116534"/>
                </a:lnTo>
                <a:lnTo>
                  <a:pt x="436374" y="87096"/>
                </a:lnTo>
                <a:lnTo>
                  <a:pt x="460593" y="87096"/>
                </a:lnTo>
                <a:lnTo>
                  <a:pt x="460593" y="84505"/>
                </a:lnTo>
                <a:lnTo>
                  <a:pt x="417222" y="84505"/>
                </a:lnTo>
                <a:lnTo>
                  <a:pt x="417222" y="62712"/>
                </a:lnTo>
                <a:close/>
              </a:path>
              <a:path w="988060" h="191769">
                <a:moveTo>
                  <a:pt x="460593" y="87096"/>
                </a:moveTo>
                <a:lnTo>
                  <a:pt x="446750" y="87096"/>
                </a:lnTo>
                <a:lnTo>
                  <a:pt x="449328" y="87960"/>
                </a:lnTo>
                <a:lnTo>
                  <a:pt x="456288" y="89687"/>
                </a:lnTo>
                <a:lnTo>
                  <a:pt x="458015" y="90550"/>
                </a:lnTo>
                <a:lnTo>
                  <a:pt x="459742" y="91490"/>
                </a:lnTo>
                <a:lnTo>
                  <a:pt x="460593" y="92354"/>
                </a:lnTo>
                <a:lnTo>
                  <a:pt x="460593" y="87096"/>
                </a:lnTo>
                <a:close/>
              </a:path>
              <a:path w="988060" h="191769">
                <a:moveTo>
                  <a:pt x="458015" y="60985"/>
                </a:moveTo>
                <a:lnTo>
                  <a:pt x="441568" y="60985"/>
                </a:lnTo>
                <a:lnTo>
                  <a:pt x="434621" y="62712"/>
                </a:lnTo>
                <a:lnTo>
                  <a:pt x="429364" y="67970"/>
                </a:lnTo>
                <a:lnTo>
                  <a:pt x="424182" y="72275"/>
                </a:lnTo>
                <a:lnTo>
                  <a:pt x="420715" y="77533"/>
                </a:lnTo>
                <a:lnTo>
                  <a:pt x="418111" y="84505"/>
                </a:lnTo>
                <a:lnTo>
                  <a:pt x="460593" y="84505"/>
                </a:lnTo>
                <a:lnTo>
                  <a:pt x="460593" y="62712"/>
                </a:lnTo>
                <a:lnTo>
                  <a:pt x="458015" y="60985"/>
                </a:lnTo>
                <a:close/>
              </a:path>
              <a:path w="988060" h="191769">
                <a:moveTo>
                  <a:pt x="529148" y="60121"/>
                </a:moveTo>
                <a:lnTo>
                  <a:pt x="489635" y="70017"/>
                </a:lnTo>
                <a:lnTo>
                  <a:pt x="463455" y="112289"/>
                </a:lnTo>
                <a:lnTo>
                  <a:pt x="462320" y="127165"/>
                </a:lnTo>
                <a:lnTo>
                  <a:pt x="463455" y="141350"/>
                </a:lnTo>
                <a:lnTo>
                  <a:pt x="488969" y="181687"/>
                </a:lnTo>
                <a:lnTo>
                  <a:pt x="525693" y="191604"/>
                </a:lnTo>
                <a:lnTo>
                  <a:pt x="539981" y="190460"/>
                </a:lnTo>
                <a:lnTo>
                  <a:pt x="552793" y="187031"/>
                </a:lnTo>
                <a:lnTo>
                  <a:pt x="563975" y="181323"/>
                </a:lnTo>
                <a:lnTo>
                  <a:pt x="573369" y="173342"/>
                </a:lnTo>
                <a:lnTo>
                  <a:pt x="578280" y="167220"/>
                </a:lnTo>
                <a:lnTo>
                  <a:pt x="527420" y="167220"/>
                </a:lnTo>
                <a:lnTo>
                  <a:pt x="519953" y="166563"/>
                </a:lnTo>
                <a:lnTo>
                  <a:pt x="493335" y="135577"/>
                </a:lnTo>
                <a:lnTo>
                  <a:pt x="492758" y="127165"/>
                </a:lnTo>
                <a:lnTo>
                  <a:pt x="492816" y="124574"/>
                </a:lnTo>
                <a:lnTo>
                  <a:pt x="513219" y="87104"/>
                </a:lnTo>
                <a:lnTo>
                  <a:pt x="527420" y="84505"/>
                </a:lnTo>
                <a:lnTo>
                  <a:pt x="580348" y="84505"/>
                </a:lnTo>
                <a:lnTo>
                  <a:pt x="575096" y="77533"/>
                </a:lnTo>
                <a:lnTo>
                  <a:pt x="565859" y="69653"/>
                </a:lnTo>
                <a:lnTo>
                  <a:pt x="555075" y="64241"/>
                </a:lnTo>
                <a:lnTo>
                  <a:pt x="542814" y="61122"/>
                </a:lnTo>
                <a:lnTo>
                  <a:pt x="529148" y="60121"/>
                </a:lnTo>
                <a:close/>
              </a:path>
              <a:path w="988060" h="191769">
                <a:moveTo>
                  <a:pt x="580348" y="84505"/>
                </a:moveTo>
                <a:lnTo>
                  <a:pt x="527420" y="84505"/>
                </a:lnTo>
                <a:lnTo>
                  <a:pt x="534742" y="85154"/>
                </a:lnTo>
                <a:lnTo>
                  <a:pt x="541189" y="87104"/>
                </a:lnTo>
                <a:lnTo>
                  <a:pt x="560331" y="124574"/>
                </a:lnTo>
                <a:lnTo>
                  <a:pt x="560291" y="127165"/>
                </a:lnTo>
                <a:lnTo>
                  <a:pt x="541960" y="164598"/>
                </a:lnTo>
                <a:lnTo>
                  <a:pt x="527420" y="167220"/>
                </a:lnTo>
                <a:lnTo>
                  <a:pt x="578280" y="167220"/>
                </a:lnTo>
                <a:lnTo>
                  <a:pt x="581366" y="163373"/>
                </a:lnTo>
                <a:lnTo>
                  <a:pt x="587072" y="151868"/>
                </a:lnTo>
                <a:lnTo>
                  <a:pt x="590493" y="138907"/>
                </a:lnTo>
                <a:lnTo>
                  <a:pt x="591632" y="124574"/>
                </a:lnTo>
                <a:lnTo>
                  <a:pt x="590519" y="110346"/>
                </a:lnTo>
                <a:lnTo>
                  <a:pt x="587288" y="97763"/>
                </a:lnTo>
                <a:lnTo>
                  <a:pt x="582095" y="86824"/>
                </a:lnTo>
                <a:lnTo>
                  <a:pt x="580348" y="84505"/>
                </a:lnTo>
                <a:close/>
              </a:path>
              <a:path w="988060" h="191769">
                <a:moveTo>
                  <a:pt x="605475" y="155867"/>
                </a:moveTo>
                <a:lnTo>
                  <a:pt x="605475" y="184632"/>
                </a:lnTo>
                <a:lnTo>
                  <a:pt x="606351" y="184632"/>
                </a:lnTo>
                <a:lnTo>
                  <a:pt x="609818" y="187223"/>
                </a:lnTo>
                <a:lnTo>
                  <a:pt x="615889" y="188087"/>
                </a:lnTo>
                <a:lnTo>
                  <a:pt x="622010" y="189877"/>
                </a:lnTo>
                <a:lnTo>
                  <a:pt x="634126" y="191604"/>
                </a:lnTo>
                <a:lnTo>
                  <a:pt x="638469" y="191604"/>
                </a:lnTo>
                <a:lnTo>
                  <a:pt x="649511" y="190947"/>
                </a:lnTo>
                <a:lnTo>
                  <a:pt x="685393" y="168084"/>
                </a:lnTo>
                <a:lnTo>
                  <a:pt x="635002" y="168084"/>
                </a:lnTo>
                <a:lnTo>
                  <a:pt x="629782" y="167220"/>
                </a:lnTo>
                <a:lnTo>
                  <a:pt x="623750" y="165506"/>
                </a:lnTo>
                <a:lnTo>
                  <a:pt x="611545" y="160248"/>
                </a:lnTo>
                <a:lnTo>
                  <a:pt x="607202" y="156794"/>
                </a:lnTo>
                <a:lnTo>
                  <a:pt x="605475" y="155867"/>
                </a:lnTo>
                <a:close/>
              </a:path>
              <a:path w="988060" h="191769">
                <a:moveTo>
                  <a:pt x="662777" y="60121"/>
                </a:moveTo>
                <a:lnTo>
                  <a:pt x="653188" y="60121"/>
                </a:lnTo>
                <a:lnTo>
                  <a:pt x="643275" y="60770"/>
                </a:lnTo>
                <a:lnTo>
                  <a:pt x="608845" y="82854"/>
                </a:lnTo>
                <a:lnTo>
                  <a:pt x="605475" y="98386"/>
                </a:lnTo>
                <a:lnTo>
                  <a:pt x="605475" y="104508"/>
                </a:lnTo>
                <a:lnTo>
                  <a:pt x="617616" y="125437"/>
                </a:lnTo>
                <a:lnTo>
                  <a:pt x="621134" y="128892"/>
                </a:lnTo>
                <a:lnTo>
                  <a:pt x="627204" y="132410"/>
                </a:lnTo>
                <a:lnTo>
                  <a:pt x="635853" y="135864"/>
                </a:lnTo>
                <a:lnTo>
                  <a:pt x="641924" y="138455"/>
                </a:lnTo>
                <a:lnTo>
                  <a:pt x="647118" y="141109"/>
                </a:lnTo>
                <a:lnTo>
                  <a:pt x="654039" y="144564"/>
                </a:lnTo>
                <a:lnTo>
                  <a:pt x="655855" y="146291"/>
                </a:lnTo>
                <a:lnTo>
                  <a:pt x="657583" y="148958"/>
                </a:lnTo>
                <a:lnTo>
                  <a:pt x="659310" y="152412"/>
                </a:lnTo>
                <a:lnTo>
                  <a:pt x="659310" y="163702"/>
                </a:lnTo>
                <a:lnTo>
                  <a:pt x="653188" y="168084"/>
                </a:lnTo>
                <a:lnTo>
                  <a:pt x="685393" y="168084"/>
                </a:lnTo>
                <a:lnTo>
                  <a:pt x="687923" y="160568"/>
                </a:lnTo>
                <a:lnTo>
                  <a:pt x="688748" y="152412"/>
                </a:lnTo>
                <a:lnTo>
                  <a:pt x="688748" y="143700"/>
                </a:lnTo>
                <a:lnTo>
                  <a:pt x="656706" y="114935"/>
                </a:lnTo>
                <a:lnTo>
                  <a:pt x="647118" y="111480"/>
                </a:lnTo>
                <a:lnTo>
                  <a:pt x="641047" y="108026"/>
                </a:lnTo>
                <a:lnTo>
                  <a:pt x="639320" y="105371"/>
                </a:lnTo>
                <a:lnTo>
                  <a:pt x="636729" y="103644"/>
                </a:lnTo>
                <a:lnTo>
                  <a:pt x="635002" y="100190"/>
                </a:lnTo>
                <a:lnTo>
                  <a:pt x="635002" y="92354"/>
                </a:lnTo>
                <a:lnTo>
                  <a:pt x="636729" y="89687"/>
                </a:lnTo>
                <a:lnTo>
                  <a:pt x="640196" y="87096"/>
                </a:lnTo>
                <a:lnTo>
                  <a:pt x="642774" y="84505"/>
                </a:lnTo>
                <a:lnTo>
                  <a:pt x="647118" y="83642"/>
                </a:lnTo>
                <a:lnTo>
                  <a:pt x="681827" y="83642"/>
                </a:lnTo>
                <a:lnTo>
                  <a:pt x="681827" y="65303"/>
                </a:lnTo>
                <a:lnTo>
                  <a:pt x="678347" y="63576"/>
                </a:lnTo>
                <a:lnTo>
                  <a:pt x="674029" y="62712"/>
                </a:lnTo>
                <a:lnTo>
                  <a:pt x="667959" y="60985"/>
                </a:lnTo>
                <a:lnTo>
                  <a:pt x="662777" y="60121"/>
                </a:lnTo>
                <a:close/>
              </a:path>
              <a:path w="988060" h="191769">
                <a:moveTo>
                  <a:pt x="681827" y="83642"/>
                </a:moveTo>
                <a:lnTo>
                  <a:pt x="657583" y="83642"/>
                </a:lnTo>
                <a:lnTo>
                  <a:pt x="667959" y="85369"/>
                </a:lnTo>
                <a:lnTo>
                  <a:pt x="673153" y="87096"/>
                </a:lnTo>
                <a:lnTo>
                  <a:pt x="677496" y="89687"/>
                </a:lnTo>
                <a:lnTo>
                  <a:pt x="680951" y="91490"/>
                </a:lnTo>
                <a:lnTo>
                  <a:pt x="681827" y="92354"/>
                </a:lnTo>
                <a:lnTo>
                  <a:pt x="681827" y="83642"/>
                </a:lnTo>
                <a:close/>
              </a:path>
              <a:path w="988060" h="191769">
                <a:moveTo>
                  <a:pt x="767692" y="60121"/>
                </a:moveTo>
                <a:lnTo>
                  <a:pt x="729064" y="70017"/>
                </a:lnTo>
                <a:lnTo>
                  <a:pt x="702928" y="112289"/>
                </a:lnTo>
                <a:lnTo>
                  <a:pt x="701804" y="127165"/>
                </a:lnTo>
                <a:lnTo>
                  <a:pt x="702928" y="141350"/>
                </a:lnTo>
                <a:lnTo>
                  <a:pt x="728383" y="181687"/>
                </a:lnTo>
                <a:lnTo>
                  <a:pt x="765075" y="191604"/>
                </a:lnTo>
                <a:lnTo>
                  <a:pt x="779386" y="190460"/>
                </a:lnTo>
                <a:lnTo>
                  <a:pt x="792215" y="187031"/>
                </a:lnTo>
                <a:lnTo>
                  <a:pt x="803416" y="181323"/>
                </a:lnTo>
                <a:lnTo>
                  <a:pt x="812840" y="173342"/>
                </a:lnTo>
                <a:lnTo>
                  <a:pt x="817642" y="167220"/>
                </a:lnTo>
                <a:lnTo>
                  <a:pt x="766803" y="167220"/>
                </a:lnTo>
                <a:lnTo>
                  <a:pt x="758988" y="166563"/>
                </a:lnTo>
                <a:lnTo>
                  <a:pt x="732817" y="135577"/>
                </a:lnTo>
                <a:lnTo>
                  <a:pt x="732242" y="127165"/>
                </a:lnTo>
                <a:lnTo>
                  <a:pt x="732300" y="124574"/>
                </a:lnTo>
                <a:lnTo>
                  <a:pt x="752312" y="87104"/>
                </a:lnTo>
                <a:lnTo>
                  <a:pt x="766803" y="84505"/>
                </a:lnTo>
                <a:lnTo>
                  <a:pt x="819212" y="84505"/>
                </a:lnTo>
                <a:lnTo>
                  <a:pt x="813729" y="77533"/>
                </a:lnTo>
                <a:lnTo>
                  <a:pt x="804923" y="69653"/>
                </a:lnTo>
                <a:lnTo>
                  <a:pt x="794268" y="64241"/>
                </a:lnTo>
                <a:lnTo>
                  <a:pt x="781834" y="61122"/>
                </a:lnTo>
                <a:lnTo>
                  <a:pt x="767692" y="60121"/>
                </a:lnTo>
                <a:close/>
              </a:path>
              <a:path w="988060" h="191769">
                <a:moveTo>
                  <a:pt x="819212" y="84505"/>
                </a:moveTo>
                <a:lnTo>
                  <a:pt x="766803" y="84505"/>
                </a:lnTo>
                <a:lnTo>
                  <a:pt x="774173" y="85154"/>
                </a:lnTo>
                <a:lnTo>
                  <a:pt x="780623" y="87104"/>
                </a:lnTo>
                <a:lnTo>
                  <a:pt x="799751" y="124574"/>
                </a:lnTo>
                <a:lnTo>
                  <a:pt x="799708" y="127165"/>
                </a:lnTo>
                <a:lnTo>
                  <a:pt x="780943" y="164598"/>
                </a:lnTo>
                <a:lnTo>
                  <a:pt x="766803" y="167220"/>
                </a:lnTo>
                <a:lnTo>
                  <a:pt x="817642" y="167220"/>
                </a:lnTo>
                <a:lnTo>
                  <a:pt x="820660" y="163373"/>
                </a:lnTo>
                <a:lnTo>
                  <a:pt x="826051" y="151868"/>
                </a:lnTo>
                <a:lnTo>
                  <a:pt x="829171" y="138907"/>
                </a:lnTo>
                <a:lnTo>
                  <a:pt x="830176" y="124574"/>
                </a:lnTo>
                <a:lnTo>
                  <a:pt x="829185" y="110346"/>
                </a:lnTo>
                <a:lnTo>
                  <a:pt x="826162" y="97763"/>
                </a:lnTo>
                <a:lnTo>
                  <a:pt x="821035" y="86824"/>
                </a:lnTo>
                <a:lnTo>
                  <a:pt x="819212" y="84505"/>
                </a:lnTo>
                <a:close/>
              </a:path>
              <a:path w="988060" h="191769">
                <a:moveTo>
                  <a:pt x="957722" y="87096"/>
                </a:moveTo>
                <a:lnTo>
                  <a:pt x="928232" y="87096"/>
                </a:lnTo>
                <a:lnTo>
                  <a:pt x="928232" y="151549"/>
                </a:lnTo>
                <a:lnTo>
                  <a:pt x="930517" y="169187"/>
                </a:lnTo>
                <a:lnTo>
                  <a:pt x="937433" y="181692"/>
                </a:lnTo>
                <a:lnTo>
                  <a:pt x="949074" y="189139"/>
                </a:lnTo>
                <a:lnTo>
                  <a:pt x="965532" y="191604"/>
                </a:lnTo>
                <a:lnTo>
                  <a:pt x="973330" y="191604"/>
                </a:lnTo>
                <a:lnTo>
                  <a:pt x="977635" y="190753"/>
                </a:lnTo>
                <a:lnTo>
                  <a:pt x="982830" y="189014"/>
                </a:lnTo>
                <a:lnTo>
                  <a:pt x="985433" y="188087"/>
                </a:lnTo>
                <a:lnTo>
                  <a:pt x="987160" y="187223"/>
                </a:lnTo>
                <a:lnTo>
                  <a:pt x="988011" y="187223"/>
                </a:lnTo>
                <a:lnTo>
                  <a:pt x="988011" y="167220"/>
                </a:lnTo>
                <a:lnTo>
                  <a:pt x="968987" y="167220"/>
                </a:lnTo>
                <a:lnTo>
                  <a:pt x="964643" y="165506"/>
                </a:lnTo>
                <a:lnTo>
                  <a:pt x="962065" y="162839"/>
                </a:lnTo>
                <a:lnTo>
                  <a:pt x="959462" y="159385"/>
                </a:lnTo>
                <a:lnTo>
                  <a:pt x="957722" y="154139"/>
                </a:lnTo>
                <a:lnTo>
                  <a:pt x="957722" y="87096"/>
                </a:lnTo>
                <a:close/>
              </a:path>
              <a:path w="988060" h="191769">
                <a:moveTo>
                  <a:pt x="883986" y="87096"/>
                </a:moveTo>
                <a:lnTo>
                  <a:pt x="854483" y="87096"/>
                </a:lnTo>
                <a:lnTo>
                  <a:pt x="854483" y="189014"/>
                </a:lnTo>
                <a:lnTo>
                  <a:pt x="883986" y="189014"/>
                </a:lnTo>
                <a:lnTo>
                  <a:pt x="883986" y="87096"/>
                </a:lnTo>
                <a:close/>
              </a:path>
              <a:path w="988060" h="191769">
                <a:moveTo>
                  <a:pt x="988011" y="162839"/>
                </a:moveTo>
                <a:lnTo>
                  <a:pt x="986284" y="163702"/>
                </a:lnTo>
                <a:lnTo>
                  <a:pt x="984557" y="164642"/>
                </a:lnTo>
                <a:lnTo>
                  <a:pt x="982830" y="165506"/>
                </a:lnTo>
                <a:lnTo>
                  <a:pt x="977635" y="167220"/>
                </a:lnTo>
                <a:lnTo>
                  <a:pt x="988011" y="167220"/>
                </a:lnTo>
                <a:lnTo>
                  <a:pt x="988011" y="162839"/>
                </a:lnTo>
                <a:close/>
              </a:path>
              <a:path w="988060" h="191769">
                <a:moveTo>
                  <a:pt x="988011" y="62712"/>
                </a:moveTo>
                <a:lnTo>
                  <a:pt x="833630" y="62712"/>
                </a:lnTo>
                <a:lnTo>
                  <a:pt x="833630" y="87096"/>
                </a:lnTo>
                <a:lnTo>
                  <a:pt x="988011" y="87096"/>
                </a:lnTo>
                <a:lnTo>
                  <a:pt x="988011" y="62712"/>
                </a:lnTo>
                <a:close/>
              </a:path>
              <a:path w="988060" h="191769">
                <a:moveTo>
                  <a:pt x="906503" y="0"/>
                </a:moveTo>
                <a:lnTo>
                  <a:pt x="890894" y="0"/>
                </a:lnTo>
                <a:lnTo>
                  <a:pt x="883135" y="2654"/>
                </a:lnTo>
                <a:lnTo>
                  <a:pt x="854483" y="36601"/>
                </a:lnTo>
                <a:lnTo>
                  <a:pt x="854483" y="62712"/>
                </a:lnTo>
                <a:lnTo>
                  <a:pt x="883986" y="62712"/>
                </a:lnTo>
                <a:lnTo>
                  <a:pt x="883986" y="40055"/>
                </a:lnTo>
                <a:lnTo>
                  <a:pt x="885713" y="33947"/>
                </a:lnTo>
                <a:lnTo>
                  <a:pt x="889167" y="30492"/>
                </a:lnTo>
                <a:lnTo>
                  <a:pt x="891783" y="26174"/>
                </a:lnTo>
                <a:lnTo>
                  <a:pt x="896965" y="24371"/>
                </a:lnTo>
                <a:lnTo>
                  <a:pt x="916879" y="24371"/>
                </a:lnTo>
                <a:lnTo>
                  <a:pt x="916879" y="2654"/>
                </a:lnTo>
                <a:lnTo>
                  <a:pt x="916028" y="2654"/>
                </a:lnTo>
                <a:lnTo>
                  <a:pt x="911684" y="850"/>
                </a:lnTo>
                <a:lnTo>
                  <a:pt x="906503" y="0"/>
                </a:lnTo>
                <a:close/>
              </a:path>
              <a:path w="988060" h="191769">
                <a:moveTo>
                  <a:pt x="957722" y="25247"/>
                </a:moveTo>
                <a:lnTo>
                  <a:pt x="956845" y="25247"/>
                </a:lnTo>
                <a:lnTo>
                  <a:pt x="929083" y="33947"/>
                </a:lnTo>
                <a:lnTo>
                  <a:pt x="928232" y="34874"/>
                </a:lnTo>
                <a:lnTo>
                  <a:pt x="928232" y="62712"/>
                </a:lnTo>
                <a:lnTo>
                  <a:pt x="957722" y="62712"/>
                </a:lnTo>
                <a:lnTo>
                  <a:pt x="957722" y="25247"/>
                </a:lnTo>
                <a:close/>
              </a:path>
              <a:path w="988060" h="191769">
                <a:moveTo>
                  <a:pt x="916879" y="24371"/>
                </a:moveTo>
                <a:lnTo>
                  <a:pt x="906503" y="24371"/>
                </a:lnTo>
                <a:lnTo>
                  <a:pt x="910833" y="25247"/>
                </a:lnTo>
                <a:lnTo>
                  <a:pt x="915151" y="27901"/>
                </a:lnTo>
                <a:lnTo>
                  <a:pt x="916879" y="27901"/>
                </a:lnTo>
                <a:lnTo>
                  <a:pt x="916879" y="243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83333" y="586736"/>
            <a:ext cx="291491" cy="292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34000" y="0"/>
            <a:ext cx="6858000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75562" y="2043685"/>
            <a:ext cx="3705860" cy="14916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dirty="0" sz="3200" spc="-145" b="1">
                <a:solidFill>
                  <a:srgbClr val="FFFFFF"/>
                </a:solidFill>
                <a:latin typeface="Arial"/>
                <a:cs typeface="Arial"/>
              </a:rPr>
              <a:t>Bringing </a:t>
            </a:r>
            <a:r>
              <a:rPr dirty="0" sz="3200" spc="-135" b="1">
                <a:solidFill>
                  <a:srgbClr val="FFFFFF"/>
                </a:solidFill>
                <a:latin typeface="Arial"/>
                <a:cs typeface="Arial"/>
              </a:rPr>
              <a:t>your  </a:t>
            </a:r>
            <a:r>
              <a:rPr dirty="0" sz="3200" spc="-165" b="1">
                <a:solidFill>
                  <a:srgbClr val="FFFFFF"/>
                </a:solidFill>
                <a:latin typeface="Arial"/>
                <a:cs typeface="Arial"/>
              </a:rPr>
              <a:t>professional </a:t>
            </a:r>
            <a:r>
              <a:rPr dirty="0" sz="3200" spc="-170" b="1">
                <a:solidFill>
                  <a:srgbClr val="FFFFFF"/>
                </a:solidFill>
                <a:latin typeface="Arial"/>
                <a:cs typeface="Arial"/>
              </a:rPr>
              <a:t>voice </a:t>
            </a: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dirty="0" sz="3200" spc="-60" b="1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3200" spc="-105" b="1">
                <a:solidFill>
                  <a:srgbClr val="FFFFFF"/>
                </a:solidFill>
                <a:latin typeface="Arial"/>
                <a:cs typeface="Arial"/>
              </a:rPr>
              <a:t>Microsoft</a:t>
            </a:r>
            <a:r>
              <a:rPr dirty="0" sz="3200" spc="-1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80" b="1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9342" y="3936492"/>
            <a:ext cx="27781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85">
                <a:solidFill>
                  <a:srgbClr val="B4A0FF"/>
                </a:solidFill>
                <a:latin typeface="Arial Black"/>
                <a:cs typeface="Arial Black"/>
              </a:rPr>
              <a:t>How </a:t>
            </a:r>
            <a:r>
              <a:rPr dirty="0" sz="2000" spc="-200">
                <a:solidFill>
                  <a:srgbClr val="B4A0FF"/>
                </a:solidFill>
                <a:latin typeface="Arial Black"/>
                <a:cs typeface="Arial Black"/>
              </a:rPr>
              <a:t>to </a:t>
            </a:r>
            <a:r>
              <a:rPr dirty="0" sz="2000" spc="-180">
                <a:solidFill>
                  <a:srgbClr val="B4A0FF"/>
                </a:solidFill>
                <a:latin typeface="Arial Black"/>
                <a:cs typeface="Arial Black"/>
              </a:rPr>
              <a:t>build</a:t>
            </a:r>
            <a:r>
              <a:rPr dirty="0" sz="2000" spc="-270">
                <a:solidFill>
                  <a:srgbClr val="B4A0FF"/>
                </a:solidFill>
                <a:latin typeface="Arial Black"/>
                <a:cs typeface="Arial Black"/>
              </a:rPr>
              <a:t> </a:t>
            </a:r>
            <a:r>
              <a:rPr dirty="0" sz="2000" spc="-250">
                <a:solidFill>
                  <a:srgbClr val="B4A0FF"/>
                </a:solidFill>
                <a:latin typeface="Arial Black"/>
                <a:cs typeface="Arial Black"/>
              </a:rPr>
              <a:t>confidence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9342" y="6221476"/>
            <a:ext cx="3288029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80">
                <a:solidFill>
                  <a:srgbClr val="FFFFFF"/>
                </a:solidFill>
                <a:latin typeface="Arial Black"/>
                <a:cs typeface="Arial Black"/>
              </a:rPr>
              <a:t>Microsoft Virtual </a:t>
            </a:r>
            <a:r>
              <a:rPr dirty="0" sz="1600" spc="-190">
                <a:solidFill>
                  <a:srgbClr val="FFFFFF"/>
                </a:solidFill>
                <a:latin typeface="Arial Black"/>
                <a:cs typeface="Arial Black"/>
              </a:rPr>
              <a:t>Internship</a:t>
            </a:r>
            <a:r>
              <a:rPr dirty="0" sz="1600" spc="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600" spc="-185">
                <a:solidFill>
                  <a:srgbClr val="FFFFFF"/>
                </a:solidFill>
                <a:latin typeface="Arial Black"/>
                <a:cs typeface="Arial Black"/>
              </a:rPr>
              <a:t>Platform</a:t>
            </a:r>
            <a:endParaRPr sz="1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040" y="1320291"/>
            <a:ext cx="10544175" cy="456120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84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204">
                <a:latin typeface="Arial Black"/>
                <a:cs typeface="Arial Black"/>
              </a:rPr>
              <a:t>Being </a:t>
            </a:r>
            <a:r>
              <a:rPr dirty="0" sz="1600" spc="-254">
                <a:latin typeface="Arial Black"/>
                <a:cs typeface="Arial Black"/>
              </a:rPr>
              <a:t>aware </a:t>
            </a:r>
            <a:r>
              <a:rPr dirty="0" sz="1600" spc="-145">
                <a:latin typeface="Arial Black"/>
                <a:cs typeface="Arial Black"/>
              </a:rPr>
              <a:t>of </a:t>
            </a:r>
            <a:r>
              <a:rPr dirty="0" sz="1600" spc="-220">
                <a:latin typeface="Arial Black"/>
                <a:cs typeface="Arial Black"/>
              </a:rPr>
              <a:t>how </a:t>
            </a:r>
            <a:r>
              <a:rPr dirty="0" sz="1600" spc="-170">
                <a:latin typeface="Arial Black"/>
                <a:cs typeface="Arial Black"/>
              </a:rPr>
              <a:t>you </a:t>
            </a:r>
            <a:r>
              <a:rPr dirty="0" sz="1600" spc="-145">
                <a:latin typeface="Arial Black"/>
                <a:cs typeface="Arial Black"/>
              </a:rPr>
              <a:t>hold </a:t>
            </a:r>
            <a:r>
              <a:rPr dirty="0" sz="1600" spc="-185">
                <a:latin typeface="Arial Black"/>
                <a:cs typeface="Arial Black"/>
              </a:rPr>
              <a:t>yourself and </a:t>
            </a:r>
            <a:r>
              <a:rPr dirty="0" sz="1600" spc="-195">
                <a:latin typeface="Arial Black"/>
                <a:cs typeface="Arial Black"/>
              </a:rPr>
              <a:t>the </a:t>
            </a:r>
            <a:r>
              <a:rPr dirty="0" sz="1600" spc="-210">
                <a:latin typeface="Arial Black"/>
                <a:cs typeface="Arial Black"/>
              </a:rPr>
              <a:t>signals </a:t>
            </a:r>
            <a:r>
              <a:rPr dirty="0" sz="1600" spc="-170">
                <a:latin typeface="Arial Black"/>
                <a:cs typeface="Arial Black"/>
              </a:rPr>
              <a:t>your </a:t>
            </a:r>
            <a:r>
              <a:rPr dirty="0" sz="1600" spc="-150">
                <a:latin typeface="Arial Black"/>
                <a:cs typeface="Arial Black"/>
              </a:rPr>
              <a:t>body </a:t>
            </a:r>
            <a:r>
              <a:rPr dirty="0" sz="1600" spc="-190">
                <a:latin typeface="Arial Black"/>
                <a:cs typeface="Arial Black"/>
              </a:rPr>
              <a:t>language </a:t>
            </a:r>
            <a:r>
              <a:rPr dirty="0" sz="1600" spc="-225">
                <a:latin typeface="Arial Black"/>
                <a:cs typeface="Arial Black"/>
              </a:rPr>
              <a:t>is </a:t>
            </a:r>
            <a:r>
              <a:rPr dirty="0" sz="1600" spc="-160">
                <a:latin typeface="Arial Black"/>
                <a:cs typeface="Arial Black"/>
              </a:rPr>
              <a:t>giving</a:t>
            </a:r>
            <a:r>
              <a:rPr dirty="0" sz="1600" spc="-70">
                <a:latin typeface="Arial Black"/>
                <a:cs typeface="Arial Black"/>
              </a:rPr>
              <a:t> </a:t>
            </a:r>
            <a:r>
              <a:rPr dirty="0" sz="1600" spc="-160">
                <a:latin typeface="Arial Black"/>
                <a:cs typeface="Arial Black"/>
              </a:rPr>
              <a:t>out</a:t>
            </a:r>
            <a:endParaRPr sz="16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380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204">
                <a:latin typeface="Arial Black"/>
                <a:cs typeface="Arial Black"/>
              </a:rPr>
              <a:t>Being </a:t>
            </a:r>
            <a:r>
              <a:rPr dirty="0" sz="1600" spc="-225">
                <a:latin typeface="Arial Black"/>
                <a:cs typeface="Arial Black"/>
              </a:rPr>
              <a:t>clear </a:t>
            </a:r>
            <a:r>
              <a:rPr dirty="0" sz="1600" spc="-150">
                <a:latin typeface="Arial Black"/>
                <a:cs typeface="Arial Black"/>
              </a:rPr>
              <a:t>on </a:t>
            </a:r>
            <a:r>
              <a:rPr dirty="0" sz="1600" spc="-170">
                <a:latin typeface="Arial Black"/>
                <a:cs typeface="Arial Black"/>
              </a:rPr>
              <a:t>your</a:t>
            </a:r>
            <a:r>
              <a:rPr dirty="0" sz="1600" spc="-130">
                <a:latin typeface="Arial Black"/>
                <a:cs typeface="Arial Black"/>
              </a:rPr>
              <a:t> </a:t>
            </a:r>
            <a:r>
              <a:rPr dirty="0" sz="1600" spc="-250">
                <a:latin typeface="Arial Black"/>
                <a:cs typeface="Arial Black"/>
              </a:rPr>
              <a:t>views</a:t>
            </a:r>
            <a:endParaRPr sz="16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204">
                <a:latin typeface="Arial Black"/>
                <a:cs typeface="Arial Black"/>
              </a:rPr>
              <a:t>Being </a:t>
            </a:r>
            <a:r>
              <a:rPr dirty="0" sz="1600" spc="-220">
                <a:latin typeface="Arial Black"/>
                <a:cs typeface="Arial Black"/>
              </a:rPr>
              <a:t>well</a:t>
            </a:r>
            <a:r>
              <a:rPr dirty="0" sz="1600" spc="-5">
                <a:latin typeface="Arial Black"/>
                <a:cs typeface="Arial Black"/>
              </a:rPr>
              <a:t> </a:t>
            </a:r>
            <a:r>
              <a:rPr dirty="0" sz="1600" spc="-185">
                <a:latin typeface="Arial Black"/>
                <a:cs typeface="Arial Black"/>
              </a:rPr>
              <a:t>prepared</a:t>
            </a:r>
            <a:endParaRPr sz="16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204">
                <a:latin typeface="Arial Black"/>
                <a:cs typeface="Arial Black"/>
              </a:rPr>
              <a:t>Being </a:t>
            </a:r>
            <a:r>
              <a:rPr dirty="0" sz="1600" spc="-180">
                <a:latin typeface="Arial Black"/>
                <a:cs typeface="Arial Black"/>
              </a:rPr>
              <a:t>genuine, </a:t>
            </a:r>
            <a:r>
              <a:rPr dirty="0" sz="1600" spc="-165">
                <a:latin typeface="Arial Black"/>
                <a:cs typeface="Arial Black"/>
              </a:rPr>
              <a:t>open </a:t>
            </a:r>
            <a:r>
              <a:rPr dirty="0" sz="1600" spc="-185">
                <a:latin typeface="Arial Black"/>
                <a:cs typeface="Arial Black"/>
              </a:rPr>
              <a:t>and</a:t>
            </a:r>
            <a:r>
              <a:rPr dirty="0" sz="1600" spc="135">
                <a:latin typeface="Arial Black"/>
                <a:cs typeface="Arial Black"/>
              </a:rPr>
              <a:t> </a:t>
            </a:r>
            <a:r>
              <a:rPr dirty="0" sz="1600" spc="-250">
                <a:latin typeface="Arial Black"/>
                <a:cs typeface="Arial Black"/>
              </a:rPr>
              <a:t>warm</a:t>
            </a:r>
            <a:endParaRPr sz="16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360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204">
                <a:latin typeface="Arial Black"/>
                <a:cs typeface="Arial Black"/>
              </a:rPr>
              <a:t>Being</a:t>
            </a:r>
            <a:r>
              <a:rPr dirty="0" sz="1600" spc="-110">
                <a:latin typeface="Arial Black"/>
                <a:cs typeface="Arial Black"/>
              </a:rPr>
              <a:t> </a:t>
            </a:r>
            <a:r>
              <a:rPr dirty="0" sz="1600" spc="-204">
                <a:latin typeface="Arial Black"/>
                <a:cs typeface="Arial Black"/>
              </a:rPr>
              <a:t>authentic</a:t>
            </a:r>
            <a:endParaRPr sz="16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190">
                <a:latin typeface="Arial Black"/>
                <a:cs typeface="Arial Black"/>
              </a:rPr>
              <a:t>Starting </a:t>
            </a:r>
            <a:r>
              <a:rPr dirty="0" sz="1600" spc="-204">
                <a:latin typeface="Arial Black"/>
                <a:cs typeface="Arial Black"/>
              </a:rPr>
              <a:t>communication </a:t>
            </a:r>
            <a:r>
              <a:rPr dirty="0" sz="1600" spc="-210">
                <a:latin typeface="Arial Black"/>
                <a:cs typeface="Arial Black"/>
              </a:rPr>
              <a:t>with </a:t>
            </a:r>
            <a:r>
              <a:rPr dirty="0" sz="1600" spc="-254">
                <a:latin typeface="Arial Black"/>
                <a:cs typeface="Arial Black"/>
              </a:rPr>
              <a:t>a </a:t>
            </a:r>
            <a:r>
              <a:rPr dirty="0" sz="1600" spc="-185">
                <a:latin typeface="Arial Black"/>
                <a:cs typeface="Arial Black"/>
              </a:rPr>
              <a:t>strong, </a:t>
            </a:r>
            <a:r>
              <a:rPr dirty="0" sz="1600" spc="-180">
                <a:latin typeface="Arial Black"/>
                <a:cs typeface="Arial Black"/>
              </a:rPr>
              <a:t>confident </a:t>
            </a:r>
            <a:r>
              <a:rPr dirty="0" sz="1600" spc="-120">
                <a:latin typeface="Arial Black"/>
                <a:cs typeface="Arial Black"/>
              </a:rPr>
              <a:t>‘I’</a:t>
            </a:r>
            <a:r>
              <a:rPr dirty="0" sz="1600" spc="229">
                <a:latin typeface="Arial Black"/>
                <a:cs typeface="Arial Black"/>
              </a:rPr>
              <a:t> </a:t>
            </a:r>
            <a:r>
              <a:rPr dirty="0" sz="1600" spc="-220">
                <a:latin typeface="Arial Black"/>
                <a:cs typeface="Arial Black"/>
              </a:rPr>
              <a:t>statement</a:t>
            </a:r>
            <a:endParaRPr sz="16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384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195">
                <a:latin typeface="Arial Black"/>
                <a:cs typeface="Arial Black"/>
              </a:rPr>
              <a:t>Warmly </a:t>
            </a:r>
            <a:r>
              <a:rPr dirty="0" sz="1600" spc="-200">
                <a:latin typeface="Arial Black"/>
                <a:cs typeface="Arial Black"/>
              </a:rPr>
              <a:t>acknowledging </a:t>
            </a:r>
            <a:r>
              <a:rPr dirty="0" sz="1600" spc="-195">
                <a:latin typeface="Arial Black"/>
                <a:cs typeface="Arial Black"/>
              </a:rPr>
              <a:t>the </a:t>
            </a:r>
            <a:r>
              <a:rPr dirty="0" sz="1600" spc="-180">
                <a:latin typeface="Arial Black"/>
                <a:cs typeface="Arial Black"/>
              </a:rPr>
              <a:t>other’s </a:t>
            </a:r>
            <a:r>
              <a:rPr dirty="0" sz="1600" spc="-204">
                <a:latin typeface="Arial Black"/>
                <a:cs typeface="Arial Black"/>
              </a:rPr>
              <a:t>persons </a:t>
            </a:r>
            <a:r>
              <a:rPr dirty="0" sz="1600" spc="-150">
                <a:latin typeface="Arial Black"/>
                <a:cs typeface="Arial Black"/>
              </a:rPr>
              <a:t>point </a:t>
            </a:r>
            <a:r>
              <a:rPr dirty="0" sz="1600" spc="-145">
                <a:latin typeface="Arial Black"/>
                <a:cs typeface="Arial Black"/>
              </a:rPr>
              <a:t>of </a:t>
            </a:r>
            <a:r>
              <a:rPr dirty="0" sz="1600" spc="-240">
                <a:latin typeface="Arial Black"/>
                <a:cs typeface="Arial Black"/>
              </a:rPr>
              <a:t>view </a:t>
            </a:r>
            <a:r>
              <a:rPr dirty="0" sz="1600" spc="-229">
                <a:latin typeface="Arial Black"/>
                <a:cs typeface="Arial Black"/>
              </a:rPr>
              <a:t>when </a:t>
            </a:r>
            <a:r>
              <a:rPr dirty="0" sz="1600" spc="-180">
                <a:latin typeface="Arial Black"/>
                <a:cs typeface="Arial Black"/>
              </a:rPr>
              <a:t>confronted </a:t>
            </a:r>
            <a:r>
              <a:rPr dirty="0" sz="1600" spc="-145">
                <a:latin typeface="Arial Black"/>
                <a:cs typeface="Arial Black"/>
              </a:rPr>
              <a:t>or</a:t>
            </a:r>
            <a:r>
              <a:rPr dirty="0" sz="1600" spc="229">
                <a:latin typeface="Arial Black"/>
                <a:cs typeface="Arial Black"/>
              </a:rPr>
              <a:t> </a:t>
            </a:r>
            <a:r>
              <a:rPr dirty="0" sz="1600" spc="-185">
                <a:latin typeface="Arial Black"/>
                <a:cs typeface="Arial Black"/>
              </a:rPr>
              <a:t>questioned</a:t>
            </a:r>
            <a:endParaRPr sz="16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380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225">
                <a:latin typeface="Arial Black"/>
                <a:cs typeface="Arial Black"/>
              </a:rPr>
              <a:t>Expecting </a:t>
            </a:r>
            <a:r>
              <a:rPr dirty="0" sz="1600" spc="-160">
                <a:latin typeface="Arial Black"/>
                <a:cs typeface="Arial Black"/>
              </a:rPr>
              <a:t>to </a:t>
            </a:r>
            <a:r>
              <a:rPr dirty="0" sz="1600" spc="-185">
                <a:latin typeface="Arial Black"/>
                <a:cs typeface="Arial Black"/>
              </a:rPr>
              <a:t>be </a:t>
            </a:r>
            <a:r>
              <a:rPr dirty="0" sz="1600" spc="-195">
                <a:latin typeface="Arial Black"/>
                <a:cs typeface="Arial Black"/>
              </a:rPr>
              <a:t>challenged </a:t>
            </a:r>
            <a:r>
              <a:rPr dirty="0" sz="1600" spc="-215">
                <a:latin typeface="Arial Black"/>
                <a:cs typeface="Arial Black"/>
              </a:rPr>
              <a:t>at </a:t>
            </a:r>
            <a:r>
              <a:rPr dirty="0" sz="1600" spc="-220">
                <a:latin typeface="Arial Black"/>
                <a:cs typeface="Arial Black"/>
              </a:rPr>
              <a:t>times </a:t>
            </a:r>
            <a:r>
              <a:rPr dirty="0" sz="1600" spc="-185">
                <a:latin typeface="Arial Black"/>
                <a:cs typeface="Arial Black"/>
              </a:rPr>
              <a:t>and </a:t>
            </a:r>
            <a:r>
              <a:rPr dirty="0" sz="1600" spc="-200">
                <a:latin typeface="Arial Black"/>
                <a:cs typeface="Arial Black"/>
              </a:rPr>
              <a:t>showing conviction </a:t>
            </a:r>
            <a:r>
              <a:rPr dirty="0" sz="1600" spc="-160">
                <a:latin typeface="Arial Black"/>
                <a:cs typeface="Arial Black"/>
              </a:rPr>
              <a:t>in </a:t>
            </a:r>
            <a:r>
              <a:rPr dirty="0" sz="1600" spc="-170">
                <a:latin typeface="Arial Black"/>
                <a:cs typeface="Arial Black"/>
              </a:rPr>
              <a:t>your</a:t>
            </a:r>
            <a:r>
              <a:rPr dirty="0" sz="1600" spc="-110">
                <a:latin typeface="Arial Black"/>
                <a:cs typeface="Arial Black"/>
              </a:rPr>
              <a:t> </a:t>
            </a:r>
            <a:r>
              <a:rPr dirty="0" sz="1600" spc="-215">
                <a:latin typeface="Arial Black"/>
                <a:cs typeface="Arial Black"/>
              </a:rPr>
              <a:t>ideas</a:t>
            </a:r>
            <a:endParaRPr sz="16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200">
                <a:latin typeface="Arial Black"/>
                <a:cs typeface="Arial Black"/>
              </a:rPr>
              <a:t>Using </a:t>
            </a:r>
            <a:r>
              <a:rPr dirty="0" sz="1600" spc="-215">
                <a:latin typeface="Arial Black"/>
                <a:cs typeface="Arial Black"/>
              </a:rPr>
              <a:t>evidence </a:t>
            </a:r>
            <a:r>
              <a:rPr dirty="0" sz="1600" spc="-185">
                <a:latin typeface="Arial Black"/>
                <a:cs typeface="Arial Black"/>
              </a:rPr>
              <a:t>and </a:t>
            </a:r>
            <a:r>
              <a:rPr dirty="0" sz="1600" spc="-235">
                <a:latin typeface="Arial Black"/>
                <a:cs typeface="Arial Black"/>
              </a:rPr>
              <a:t>research </a:t>
            </a:r>
            <a:r>
              <a:rPr dirty="0" sz="1600" spc="-160">
                <a:latin typeface="Arial Black"/>
                <a:cs typeface="Arial Black"/>
              </a:rPr>
              <a:t>to </a:t>
            </a:r>
            <a:r>
              <a:rPr dirty="0" sz="1600" spc="-165">
                <a:latin typeface="Arial Black"/>
                <a:cs typeface="Arial Black"/>
              </a:rPr>
              <a:t>support </a:t>
            </a:r>
            <a:r>
              <a:rPr dirty="0" sz="1600" spc="-170">
                <a:latin typeface="Arial Black"/>
                <a:cs typeface="Arial Black"/>
              </a:rPr>
              <a:t>your</a:t>
            </a:r>
            <a:r>
              <a:rPr dirty="0" sz="1600" spc="-165">
                <a:latin typeface="Arial Black"/>
                <a:cs typeface="Arial Black"/>
              </a:rPr>
              <a:t> </a:t>
            </a:r>
            <a:r>
              <a:rPr dirty="0" sz="1600" spc="-250">
                <a:latin typeface="Arial Black"/>
                <a:cs typeface="Arial Black"/>
              </a:rPr>
              <a:t>views</a:t>
            </a:r>
            <a:endParaRPr sz="16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195">
                <a:latin typeface="Arial Black"/>
                <a:cs typeface="Arial Black"/>
              </a:rPr>
              <a:t>Encouraging innovative </a:t>
            </a:r>
            <a:r>
              <a:rPr dirty="0" sz="1600" spc="-185">
                <a:latin typeface="Arial Black"/>
                <a:cs typeface="Arial Black"/>
              </a:rPr>
              <a:t>and </a:t>
            </a:r>
            <a:r>
              <a:rPr dirty="0" sz="1600" spc="-215">
                <a:latin typeface="Arial Black"/>
                <a:cs typeface="Arial Black"/>
              </a:rPr>
              <a:t>critical </a:t>
            </a:r>
            <a:r>
              <a:rPr dirty="0" sz="1600" spc="-175">
                <a:latin typeface="Arial Black"/>
                <a:cs typeface="Arial Black"/>
              </a:rPr>
              <a:t>thinking </a:t>
            </a:r>
            <a:r>
              <a:rPr dirty="0" sz="1600" spc="-160">
                <a:latin typeface="Arial Black"/>
                <a:cs typeface="Arial Black"/>
              </a:rPr>
              <a:t>to </a:t>
            </a:r>
            <a:r>
              <a:rPr dirty="0" sz="1600" spc="-229">
                <a:latin typeface="Arial Black"/>
                <a:cs typeface="Arial Black"/>
              </a:rPr>
              <a:t>achieve </a:t>
            </a:r>
            <a:r>
              <a:rPr dirty="0" sz="1600" spc="-254">
                <a:latin typeface="Arial Black"/>
                <a:cs typeface="Arial Black"/>
              </a:rPr>
              <a:t>a </a:t>
            </a:r>
            <a:r>
              <a:rPr dirty="0" sz="1600" spc="-185">
                <a:latin typeface="Arial Black"/>
                <a:cs typeface="Arial Black"/>
              </a:rPr>
              <a:t>better</a:t>
            </a:r>
            <a:r>
              <a:rPr dirty="0" sz="1600" spc="-180">
                <a:latin typeface="Arial Black"/>
                <a:cs typeface="Arial Black"/>
              </a:rPr>
              <a:t> </a:t>
            </a:r>
            <a:r>
              <a:rPr dirty="0" sz="1600" spc="-204">
                <a:latin typeface="Arial Black"/>
                <a:cs typeface="Arial Black"/>
              </a:rPr>
              <a:t>outcome</a:t>
            </a:r>
            <a:endParaRPr sz="16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360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185">
                <a:latin typeface="Arial Black"/>
                <a:cs typeface="Arial Black"/>
              </a:rPr>
              <a:t>Celebrating </a:t>
            </a:r>
            <a:r>
              <a:rPr dirty="0" sz="1600" spc="-170">
                <a:latin typeface="Arial Black"/>
                <a:cs typeface="Arial Black"/>
              </a:rPr>
              <a:t>your </a:t>
            </a:r>
            <a:r>
              <a:rPr dirty="0" sz="1600" spc="-280">
                <a:latin typeface="Arial Black"/>
                <a:cs typeface="Arial Black"/>
              </a:rPr>
              <a:t>successes </a:t>
            </a:r>
            <a:r>
              <a:rPr dirty="0" sz="1600" spc="-185">
                <a:latin typeface="Arial Black"/>
                <a:cs typeface="Arial Black"/>
              </a:rPr>
              <a:t>and </a:t>
            </a:r>
            <a:r>
              <a:rPr dirty="0" sz="1600" spc="-165">
                <a:latin typeface="Arial Black"/>
                <a:cs typeface="Arial Black"/>
              </a:rPr>
              <a:t>telling </a:t>
            </a:r>
            <a:r>
              <a:rPr dirty="0" sz="1600" spc="-195">
                <a:latin typeface="Arial Black"/>
                <a:cs typeface="Arial Black"/>
              </a:rPr>
              <a:t>others </a:t>
            </a:r>
            <a:r>
              <a:rPr dirty="0" sz="1600" spc="-175">
                <a:latin typeface="Arial Black"/>
                <a:cs typeface="Arial Black"/>
              </a:rPr>
              <a:t>about</a:t>
            </a:r>
            <a:r>
              <a:rPr dirty="0" sz="1600" spc="-160">
                <a:latin typeface="Arial Black"/>
                <a:cs typeface="Arial Black"/>
              </a:rPr>
              <a:t> </a:t>
            </a:r>
            <a:r>
              <a:rPr dirty="0" sz="1600" spc="-200">
                <a:latin typeface="Arial Black"/>
                <a:cs typeface="Arial Black"/>
              </a:rPr>
              <a:t>them</a:t>
            </a:r>
            <a:endParaRPr sz="1600">
              <a:latin typeface="Arial Black"/>
              <a:cs typeface="Arial Black"/>
            </a:endParaRPr>
          </a:p>
          <a:p>
            <a:pPr marL="241300" marR="32384" indent="-228600">
              <a:lnSpc>
                <a:spcPts val="1900"/>
              </a:lnSpc>
              <a:spcBef>
                <a:spcPts val="465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210">
                <a:latin typeface="Arial Black"/>
                <a:cs typeface="Arial Black"/>
              </a:rPr>
              <a:t>Practising </a:t>
            </a:r>
            <a:r>
              <a:rPr dirty="0" sz="1600" spc="-170">
                <a:latin typeface="Arial Black"/>
                <a:cs typeface="Arial Black"/>
              </a:rPr>
              <a:t>your </a:t>
            </a:r>
            <a:r>
              <a:rPr dirty="0" sz="1600" spc="-215">
                <a:latin typeface="Arial Black"/>
                <a:cs typeface="Arial Black"/>
              </a:rPr>
              <a:t>skills. </a:t>
            </a:r>
            <a:r>
              <a:rPr dirty="0" sz="1600" spc="-204">
                <a:latin typeface="Arial Black"/>
                <a:cs typeface="Arial Black"/>
              </a:rPr>
              <a:t>Speaking </a:t>
            </a:r>
            <a:r>
              <a:rPr dirty="0" sz="1600" spc="-150">
                <a:latin typeface="Arial Black"/>
                <a:cs typeface="Arial Black"/>
              </a:rPr>
              <a:t>up </a:t>
            </a:r>
            <a:r>
              <a:rPr dirty="0" sz="1600" spc="-225">
                <a:latin typeface="Arial Black"/>
                <a:cs typeface="Arial Black"/>
              </a:rPr>
              <a:t>is </a:t>
            </a:r>
            <a:r>
              <a:rPr dirty="0" sz="1600" spc="-254">
                <a:latin typeface="Arial Black"/>
                <a:cs typeface="Arial Black"/>
              </a:rPr>
              <a:t>a </a:t>
            </a:r>
            <a:r>
              <a:rPr dirty="0" sz="1600" spc="-204">
                <a:latin typeface="Arial Black"/>
                <a:cs typeface="Arial Black"/>
              </a:rPr>
              <a:t>skill </a:t>
            </a:r>
            <a:r>
              <a:rPr dirty="0" sz="1600" spc="-185">
                <a:latin typeface="Arial Black"/>
                <a:cs typeface="Arial Black"/>
              </a:rPr>
              <a:t>and </a:t>
            </a:r>
            <a:r>
              <a:rPr dirty="0" sz="1600" spc="-200">
                <a:latin typeface="Arial Black"/>
                <a:cs typeface="Arial Black"/>
              </a:rPr>
              <a:t>practicing </a:t>
            </a:r>
            <a:r>
              <a:rPr dirty="0" sz="1600" spc="-210">
                <a:latin typeface="Arial Black"/>
                <a:cs typeface="Arial Black"/>
              </a:rPr>
              <a:t>ahead </a:t>
            </a:r>
            <a:r>
              <a:rPr dirty="0" sz="1600" spc="-145">
                <a:latin typeface="Arial Black"/>
                <a:cs typeface="Arial Black"/>
              </a:rPr>
              <a:t>of </a:t>
            </a:r>
            <a:r>
              <a:rPr dirty="0" sz="1600" spc="-200">
                <a:latin typeface="Arial Black"/>
                <a:cs typeface="Arial Black"/>
              </a:rPr>
              <a:t>time </a:t>
            </a:r>
            <a:r>
              <a:rPr dirty="0" sz="1600" spc="-210">
                <a:latin typeface="Arial Black"/>
                <a:cs typeface="Arial Black"/>
              </a:rPr>
              <a:t>with </a:t>
            </a:r>
            <a:r>
              <a:rPr dirty="0" sz="1600" spc="-195">
                <a:latin typeface="Arial Black"/>
                <a:cs typeface="Arial Black"/>
              </a:rPr>
              <a:t>trusted </a:t>
            </a:r>
            <a:r>
              <a:rPr dirty="0" sz="1600" spc="-180">
                <a:latin typeface="Arial Black"/>
                <a:cs typeface="Arial Black"/>
              </a:rPr>
              <a:t>friends </a:t>
            </a:r>
            <a:r>
              <a:rPr dirty="0" sz="1600" spc="-145">
                <a:latin typeface="Arial Black"/>
                <a:cs typeface="Arial Black"/>
              </a:rPr>
              <a:t>or </a:t>
            </a:r>
            <a:r>
              <a:rPr dirty="0" sz="1600" spc="-210">
                <a:latin typeface="Arial Black"/>
                <a:cs typeface="Arial Black"/>
              </a:rPr>
              <a:t>colleagues </a:t>
            </a:r>
            <a:r>
              <a:rPr dirty="0" sz="1600" spc="-200">
                <a:latin typeface="Arial Black"/>
                <a:cs typeface="Arial Black"/>
              </a:rPr>
              <a:t>will </a:t>
            </a:r>
            <a:r>
              <a:rPr dirty="0" sz="1600" spc="-145">
                <a:latin typeface="Arial Black"/>
                <a:cs typeface="Arial Black"/>
              </a:rPr>
              <a:t>build </a:t>
            </a:r>
            <a:r>
              <a:rPr dirty="0" sz="1600" spc="240">
                <a:latin typeface="Arial Black"/>
                <a:cs typeface="Arial Black"/>
              </a:rPr>
              <a:t> </a:t>
            </a:r>
            <a:r>
              <a:rPr dirty="0" sz="1600" spc="-170">
                <a:latin typeface="Arial Black"/>
                <a:cs typeface="Arial Black"/>
              </a:rPr>
              <a:t>your </a:t>
            </a:r>
            <a:r>
              <a:rPr dirty="0" sz="1600" spc="-225">
                <a:latin typeface="Arial Black"/>
                <a:cs typeface="Arial Black"/>
              </a:rPr>
              <a:t>competence </a:t>
            </a:r>
            <a:r>
              <a:rPr dirty="0" sz="1600" spc="-185">
                <a:latin typeface="Arial Black"/>
                <a:cs typeface="Arial Black"/>
              </a:rPr>
              <a:t>and</a:t>
            </a:r>
            <a:r>
              <a:rPr dirty="0" sz="1600" spc="-215">
                <a:latin typeface="Arial Black"/>
                <a:cs typeface="Arial Black"/>
              </a:rPr>
              <a:t> </a:t>
            </a:r>
            <a:r>
              <a:rPr dirty="0" sz="1600" spc="-200">
                <a:latin typeface="Arial Black"/>
                <a:cs typeface="Arial Black"/>
              </a:rPr>
              <a:t>confidence.</a:t>
            </a:r>
            <a:endParaRPr sz="1600">
              <a:latin typeface="Arial Black"/>
              <a:cs typeface="Arial Black"/>
            </a:endParaRPr>
          </a:p>
          <a:p>
            <a:pPr marL="241300" marR="5080" indent="-228600">
              <a:lnSpc>
                <a:spcPct val="101899"/>
              </a:lnSpc>
              <a:spcBef>
                <a:spcPts val="280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195">
                <a:latin typeface="Arial Black"/>
                <a:cs typeface="Arial Black"/>
              </a:rPr>
              <a:t>Sharing </a:t>
            </a:r>
            <a:r>
              <a:rPr dirty="0" sz="1600" spc="-170">
                <a:latin typeface="Arial Black"/>
                <a:cs typeface="Arial Black"/>
              </a:rPr>
              <a:t>your </a:t>
            </a:r>
            <a:r>
              <a:rPr dirty="0" sz="1600" spc="-215">
                <a:latin typeface="Arial Black"/>
                <a:cs typeface="Arial Black"/>
              </a:rPr>
              <a:t>ideas </a:t>
            </a:r>
            <a:r>
              <a:rPr dirty="0" sz="1600" spc="-210">
                <a:latin typeface="Arial Black"/>
                <a:cs typeface="Arial Black"/>
              </a:rPr>
              <a:t>with </a:t>
            </a:r>
            <a:r>
              <a:rPr dirty="0" sz="1600" spc="-254">
                <a:latin typeface="Arial Black"/>
                <a:cs typeface="Arial Black"/>
              </a:rPr>
              <a:t>a </a:t>
            </a:r>
            <a:r>
              <a:rPr dirty="0" sz="1600" spc="-195">
                <a:latin typeface="Arial Black"/>
                <a:cs typeface="Arial Black"/>
              </a:rPr>
              <a:t>trusted </a:t>
            </a:r>
            <a:r>
              <a:rPr dirty="0" sz="1600" spc="-200">
                <a:latin typeface="Arial Black"/>
                <a:cs typeface="Arial Black"/>
              </a:rPr>
              <a:t>colleague </a:t>
            </a:r>
            <a:r>
              <a:rPr dirty="0" sz="1600" spc="-145">
                <a:latin typeface="Arial Black"/>
                <a:cs typeface="Arial Black"/>
              </a:rPr>
              <a:t>or </a:t>
            </a:r>
            <a:r>
              <a:rPr dirty="0" sz="1600" spc="-220">
                <a:latin typeface="Arial Black"/>
                <a:cs typeface="Arial Black"/>
              </a:rPr>
              <a:t>two </a:t>
            </a:r>
            <a:r>
              <a:rPr dirty="0" sz="1600" spc="-185">
                <a:latin typeface="Arial Black"/>
                <a:cs typeface="Arial Black"/>
              </a:rPr>
              <a:t>and </a:t>
            </a:r>
            <a:r>
              <a:rPr dirty="0" sz="1600" spc="-215">
                <a:latin typeface="Arial Black"/>
                <a:cs typeface="Arial Black"/>
              </a:rPr>
              <a:t>asking </a:t>
            </a:r>
            <a:r>
              <a:rPr dirty="0" sz="1600" spc="-200">
                <a:latin typeface="Arial Black"/>
                <a:cs typeface="Arial Black"/>
              </a:rPr>
              <a:t>them </a:t>
            </a:r>
            <a:r>
              <a:rPr dirty="0" sz="1600" spc="-135">
                <a:latin typeface="Arial Black"/>
                <a:cs typeface="Arial Black"/>
              </a:rPr>
              <a:t>if </a:t>
            </a:r>
            <a:r>
              <a:rPr dirty="0" sz="1600" spc="-170">
                <a:latin typeface="Arial Black"/>
                <a:cs typeface="Arial Black"/>
              </a:rPr>
              <a:t>you </a:t>
            </a:r>
            <a:r>
              <a:rPr dirty="0" sz="1600" spc="-175">
                <a:latin typeface="Arial Black"/>
                <a:cs typeface="Arial Black"/>
              </a:rPr>
              <a:t>should </a:t>
            </a:r>
            <a:r>
              <a:rPr dirty="0" sz="1600" spc="-229">
                <a:latin typeface="Arial Black"/>
                <a:cs typeface="Arial Black"/>
              </a:rPr>
              <a:t>share </a:t>
            </a:r>
            <a:r>
              <a:rPr dirty="0" sz="1600" spc="-170">
                <a:latin typeface="Arial Black"/>
                <a:cs typeface="Arial Black"/>
              </a:rPr>
              <a:t>your </a:t>
            </a:r>
            <a:r>
              <a:rPr dirty="0" sz="1600" spc="-190">
                <a:latin typeface="Arial Black"/>
                <a:cs typeface="Arial Black"/>
              </a:rPr>
              <a:t>idea </a:t>
            </a:r>
            <a:r>
              <a:rPr dirty="0" sz="1600" spc="-210">
                <a:latin typeface="Arial Black"/>
                <a:cs typeface="Arial Black"/>
              </a:rPr>
              <a:t>with </a:t>
            </a:r>
            <a:r>
              <a:rPr dirty="0" sz="1600" spc="-195">
                <a:latin typeface="Arial Black"/>
                <a:cs typeface="Arial Black"/>
              </a:rPr>
              <a:t>the </a:t>
            </a:r>
            <a:r>
              <a:rPr dirty="0" sz="1600" spc="-185">
                <a:latin typeface="Arial Black"/>
                <a:cs typeface="Arial Black"/>
              </a:rPr>
              <a:t>larger  </a:t>
            </a:r>
            <a:r>
              <a:rPr dirty="0" sz="1600" spc="-155">
                <a:latin typeface="Arial Black"/>
                <a:cs typeface="Arial Black"/>
              </a:rPr>
              <a:t>group. </a:t>
            </a:r>
            <a:r>
              <a:rPr dirty="0" sz="1600" spc="-235">
                <a:latin typeface="Arial Black"/>
                <a:cs typeface="Arial Black"/>
              </a:rPr>
              <a:t>This </a:t>
            </a:r>
            <a:r>
              <a:rPr dirty="0" sz="1600" spc="-225">
                <a:latin typeface="Arial Black"/>
                <a:cs typeface="Arial Black"/>
              </a:rPr>
              <a:t>allows </a:t>
            </a:r>
            <a:r>
              <a:rPr dirty="0" sz="1600" spc="-170">
                <a:latin typeface="Arial Black"/>
                <a:cs typeface="Arial Black"/>
              </a:rPr>
              <a:t>you </a:t>
            </a:r>
            <a:r>
              <a:rPr dirty="0" sz="1600" spc="-160">
                <a:latin typeface="Arial Black"/>
                <a:cs typeface="Arial Black"/>
              </a:rPr>
              <a:t>to </a:t>
            </a:r>
            <a:r>
              <a:rPr dirty="0" sz="1600" spc="-145">
                <a:latin typeface="Arial Black"/>
                <a:cs typeface="Arial Black"/>
              </a:rPr>
              <a:t>find </a:t>
            </a:r>
            <a:r>
              <a:rPr dirty="0" sz="1600" spc="-210">
                <a:latin typeface="Arial Black"/>
                <a:cs typeface="Arial Black"/>
              </a:rPr>
              <a:t>an </a:t>
            </a:r>
            <a:r>
              <a:rPr dirty="0" sz="1600" spc="-220">
                <a:latin typeface="Arial Black"/>
                <a:cs typeface="Arial Black"/>
              </a:rPr>
              <a:t>advocate </a:t>
            </a:r>
            <a:r>
              <a:rPr dirty="0" sz="1600" spc="-140">
                <a:latin typeface="Arial Black"/>
                <a:cs typeface="Arial Black"/>
              </a:rPr>
              <a:t>for </a:t>
            </a:r>
            <a:r>
              <a:rPr dirty="0" sz="1600" spc="-190">
                <a:latin typeface="Arial Black"/>
                <a:cs typeface="Arial Black"/>
              </a:rPr>
              <a:t>the </a:t>
            </a:r>
            <a:r>
              <a:rPr dirty="0" sz="1600" spc="-195">
                <a:latin typeface="Arial Black"/>
                <a:cs typeface="Arial Black"/>
              </a:rPr>
              <a:t>idea </a:t>
            </a:r>
            <a:r>
              <a:rPr dirty="0" sz="1600" spc="-175">
                <a:latin typeface="Arial Black"/>
                <a:cs typeface="Arial Black"/>
              </a:rPr>
              <a:t>before </a:t>
            </a:r>
            <a:r>
              <a:rPr dirty="0" sz="1600" spc="-170">
                <a:latin typeface="Arial Black"/>
                <a:cs typeface="Arial Black"/>
              </a:rPr>
              <a:t>you </a:t>
            </a:r>
            <a:r>
              <a:rPr dirty="0" sz="1600" spc="-215">
                <a:latin typeface="Arial Black"/>
                <a:cs typeface="Arial Black"/>
              </a:rPr>
              <a:t>even </a:t>
            </a:r>
            <a:r>
              <a:rPr dirty="0" sz="1600" spc="-145">
                <a:latin typeface="Arial Black"/>
                <a:cs typeface="Arial Black"/>
              </a:rPr>
              <a:t>bring </a:t>
            </a:r>
            <a:r>
              <a:rPr dirty="0" sz="1600" spc="-160">
                <a:latin typeface="Arial Black"/>
                <a:cs typeface="Arial Black"/>
              </a:rPr>
              <a:t>it </a:t>
            </a:r>
            <a:r>
              <a:rPr dirty="0" sz="1600" spc="-150">
                <a:latin typeface="Arial Black"/>
                <a:cs typeface="Arial Black"/>
              </a:rPr>
              <a:t>up </a:t>
            </a:r>
            <a:r>
              <a:rPr dirty="0" sz="1600" spc="-210">
                <a:latin typeface="Arial Black"/>
                <a:cs typeface="Arial Black"/>
              </a:rPr>
              <a:t>with </a:t>
            </a:r>
            <a:r>
              <a:rPr dirty="0" sz="1600" spc="-195">
                <a:latin typeface="Arial Black"/>
                <a:cs typeface="Arial Black"/>
              </a:rPr>
              <a:t>others </a:t>
            </a:r>
            <a:r>
              <a:rPr dirty="0" sz="1600" spc="-235">
                <a:latin typeface="Arial Black"/>
                <a:cs typeface="Arial Black"/>
              </a:rPr>
              <a:t>which </a:t>
            </a:r>
            <a:r>
              <a:rPr dirty="0" sz="1600" spc="-200">
                <a:latin typeface="Arial Black"/>
                <a:cs typeface="Arial Black"/>
              </a:rPr>
              <a:t>will </a:t>
            </a:r>
            <a:r>
              <a:rPr dirty="0" sz="1600" spc="-170">
                <a:latin typeface="Arial Black"/>
                <a:cs typeface="Arial Black"/>
              </a:rPr>
              <a:t>help </a:t>
            </a:r>
            <a:r>
              <a:rPr dirty="0" sz="1600" spc="-145">
                <a:latin typeface="Arial Black"/>
                <a:cs typeface="Arial Black"/>
              </a:rPr>
              <a:t>build  </a:t>
            </a:r>
            <a:r>
              <a:rPr dirty="0" sz="1600" spc="-170">
                <a:latin typeface="Arial Black"/>
                <a:cs typeface="Arial Black"/>
              </a:rPr>
              <a:t>your</a:t>
            </a:r>
            <a:r>
              <a:rPr dirty="0" sz="1600" spc="-100">
                <a:latin typeface="Arial Black"/>
                <a:cs typeface="Arial Black"/>
              </a:rPr>
              <a:t> </a:t>
            </a:r>
            <a:r>
              <a:rPr dirty="0" sz="1600" spc="-200">
                <a:latin typeface="Arial Black"/>
                <a:cs typeface="Arial Black"/>
              </a:rPr>
              <a:t>confidence.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419101"/>
            <a:ext cx="891667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5"/>
              <a:t>Then </a:t>
            </a:r>
            <a:r>
              <a:rPr dirty="0" spc="-145"/>
              <a:t>practice </a:t>
            </a:r>
            <a:r>
              <a:rPr dirty="0" spc="-110"/>
              <a:t>demonstrating </a:t>
            </a:r>
            <a:r>
              <a:rPr dirty="0" spc="-95"/>
              <a:t>more </a:t>
            </a:r>
            <a:r>
              <a:rPr dirty="0" spc="-150"/>
              <a:t>confidence</a:t>
            </a:r>
            <a:r>
              <a:rPr dirty="0" spc="-105"/>
              <a:t> </a:t>
            </a:r>
            <a:r>
              <a:rPr dirty="0" spc="-195"/>
              <a:t>by: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2" y="431292"/>
            <a:ext cx="6021070" cy="1010285"/>
          </a:xfrm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25"/>
              </a:spcBef>
            </a:pPr>
            <a:r>
              <a:rPr dirty="0" spc="-155"/>
              <a:t>Then </a:t>
            </a:r>
            <a:r>
              <a:rPr dirty="0" spc="-120"/>
              <a:t>confidently </a:t>
            </a:r>
            <a:r>
              <a:rPr dirty="0" spc="-95"/>
              <a:t>bring </a:t>
            </a:r>
            <a:r>
              <a:rPr dirty="0" spc="-135"/>
              <a:t>your </a:t>
            </a:r>
            <a:r>
              <a:rPr dirty="0" spc="-180"/>
              <a:t>voice  </a:t>
            </a:r>
            <a:r>
              <a:rPr dirty="0" spc="-10"/>
              <a:t>to </a:t>
            </a:r>
            <a:r>
              <a:rPr dirty="0" spc="-60"/>
              <a:t>the </a:t>
            </a:r>
            <a:r>
              <a:rPr dirty="0" spc="-100"/>
              <a:t>Microsoft </a:t>
            </a:r>
            <a:r>
              <a:rPr dirty="0" spc="-80"/>
              <a:t>table</a:t>
            </a:r>
            <a:r>
              <a:rPr dirty="0" spc="-300"/>
              <a:t> </a:t>
            </a:r>
            <a:r>
              <a:rPr dirty="0" spc="-195"/>
              <a:t>by: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562" y="1743963"/>
            <a:ext cx="10881995" cy="231457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84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229">
                <a:latin typeface="Arial Black"/>
                <a:cs typeface="Arial Black"/>
              </a:rPr>
              <a:t>Expressing</a:t>
            </a:r>
            <a:r>
              <a:rPr dirty="0" sz="1600" spc="-105">
                <a:latin typeface="Arial Black"/>
                <a:cs typeface="Arial Black"/>
              </a:rPr>
              <a:t> </a:t>
            </a:r>
            <a:r>
              <a:rPr dirty="0" sz="1600" spc="-240">
                <a:latin typeface="Arial Black"/>
                <a:cs typeface="Arial Black"/>
              </a:rPr>
              <a:t>what</a:t>
            </a:r>
            <a:r>
              <a:rPr dirty="0" sz="1600" spc="-105">
                <a:latin typeface="Arial Black"/>
                <a:cs typeface="Arial Black"/>
              </a:rPr>
              <a:t> </a:t>
            </a:r>
            <a:r>
              <a:rPr dirty="0" sz="1600" spc="-170">
                <a:latin typeface="Arial Black"/>
                <a:cs typeface="Arial Black"/>
              </a:rPr>
              <a:t>you</a:t>
            </a:r>
            <a:r>
              <a:rPr dirty="0" sz="1600" spc="-105">
                <a:latin typeface="Arial Black"/>
                <a:cs typeface="Arial Black"/>
              </a:rPr>
              <a:t> </a:t>
            </a:r>
            <a:r>
              <a:rPr dirty="0" sz="1600" spc="-220">
                <a:latin typeface="Arial Black"/>
                <a:cs typeface="Arial Black"/>
              </a:rPr>
              <a:t>are</a:t>
            </a:r>
            <a:r>
              <a:rPr dirty="0" sz="1600" spc="-95">
                <a:latin typeface="Arial Black"/>
                <a:cs typeface="Arial Black"/>
              </a:rPr>
              <a:t> </a:t>
            </a:r>
            <a:r>
              <a:rPr dirty="0" sz="1600" spc="-215">
                <a:latin typeface="Arial Black"/>
                <a:cs typeface="Arial Black"/>
              </a:rPr>
              <a:t>passionate</a:t>
            </a:r>
            <a:r>
              <a:rPr dirty="0" sz="1600" spc="-95">
                <a:latin typeface="Arial Black"/>
                <a:cs typeface="Arial Black"/>
              </a:rPr>
              <a:t> </a:t>
            </a:r>
            <a:r>
              <a:rPr dirty="0" sz="1600" spc="-175">
                <a:latin typeface="Arial Black"/>
                <a:cs typeface="Arial Black"/>
              </a:rPr>
              <a:t>about</a:t>
            </a:r>
            <a:r>
              <a:rPr dirty="0" sz="1600" spc="-105">
                <a:latin typeface="Arial Black"/>
                <a:cs typeface="Arial Black"/>
              </a:rPr>
              <a:t> </a:t>
            </a:r>
            <a:r>
              <a:rPr dirty="0" sz="1600" spc="-220">
                <a:latin typeface="Arial Black"/>
                <a:cs typeface="Arial Black"/>
              </a:rPr>
              <a:t>so</a:t>
            </a:r>
            <a:r>
              <a:rPr dirty="0" sz="1600" spc="-100">
                <a:latin typeface="Arial Black"/>
                <a:cs typeface="Arial Black"/>
              </a:rPr>
              <a:t> </a:t>
            </a:r>
            <a:r>
              <a:rPr dirty="0" sz="1600" spc="-160">
                <a:latin typeface="Arial Black"/>
                <a:cs typeface="Arial Black"/>
              </a:rPr>
              <a:t>it</a:t>
            </a:r>
            <a:r>
              <a:rPr dirty="0" sz="1600" spc="-100">
                <a:latin typeface="Arial Black"/>
                <a:cs typeface="Arial Black"/>
              </a:rPr>
              <a:t> </a:t>
            </a:r>
            <a:r>
              <a:rPr dirty="0" sz="1600" spc="-200">
                <a:latin typeface="Arial Black"/>
                <a:cs typeface="Arial Black"/>
              </a:rPr>
              <a:t>inspires</a:t>
            </a:r>
            <a:r>
              <a:rPr dirty="0" sz="1600" spc="-100">
                <a:latin typeface="Arial Black"/>
                <a:cs typeface="Arial Black"/>
              </a:rPr>
              <a:t> </a:t>
            </a:r>
            <a:r>
              <a:rPr dirty="0" sz="1600" spc="-185">
                <a:latin typeface="Arial Black"/>
                <a:cs typeface="Arial Black"/>
              </a:rPr>
              <a:t>and</a:t>
            </a:r>
            <a:r>
              <a:rPr dirty="0" sz="1600" spc="-105">
                <a:latin typeface="Arial Black"/>
                <a:cs typeface="Arial Black"/>
              </a:rPr>
              <a:t> </a:t>
            </a:r>
            <a:r>
              <a:rPr dirty="0" sz="1600" spc="-215">
                <a:latin typeface="Arial Black"/>
                <a:cs typeface="Arial Black"/>
              </a:rPr>
              <a:t>motivates</a:t>
            </a:r>
            <a:r>
              <a:rPr dirty="0" sz="1600" spc="-100">
                <a:latin typeface="Arial Black"/>
                <a:cs typeface="Arial Black"/>
              </a:rPr>
              <a:t> </a:t>
            </a:r>
            <a:r>
              <a:rPr dirty="0" sz="1600" spc="-195">
                <a:latin typeface="Arial Black"/>
                <a:cs typeface="Arial Black"/>
              </a:rPr>
              <a:t>others</a:t>
            </a:r>
            <a:endParaRPr sz="1600">
              <a:latin typeface="Arial Black"/>
              <a:cs typeface="Arial Black"/>
            </a:endParaRPr>
          </a:p>
          <a:p>
            <a:pPr marL="241300" marR="5080" indent="-228600">
              <a:lnSpc>
                <a:spcPts val="1900"/>
              </a:lnSpc>
              <a:spcBef>
                <a:spcPts val="459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200">
                <a:latin typeface="Arial Black"/>
                <a:cs typeface="Arial Black"/>
              </a:rPr>
              <a:t>Using </a:t>
            </a:r>
            <a:r>
              <a:rPr dirty="0" sz="1600" spc="-180">
                <a:latin typeface="Arial Black"/>
                <a:cs typeface="Arial Black"/>
              </a:rPr>
              <a:t>confident </a:t>
            </a:r>
            <a:r>
              <a:rPr dirty="0" sz="1600" spc="-185">
                <a:latin typeface="Arial Black"/>
                <a:cs typeface="Arial Black"/>
              </a:rPr>
              <a:t>and </a:t>
            </a:r>
            <a:r>
              <a:rPr dirty="0" sz="1600" spc="-220">
                <a:latin typeface="Arial Black"/>
                <a:cs typeface="Arial Black"/>
              </a:rPr>
              <a:t>assertive </a:t>
            </a:r>
            <a:r>
              <a:rPr dirty="0" sz="1600" spc="-190">
                <a:latin typeface="Arial Black"/>
                <a:cs typeface="Arial Black"/>
              </a:rPr>
              <a:t>language. </a:t>
            </a:r>
            <a:r>
              <a:rPr dirty="0" sz="1600" spc="-175">
                <a:latin typeface="Arial Black"/>
                <a:cs typeface="Arial Black"/>
              </a:rPr>
              <a:t>Avoid </a:t>
            </a:r>
            <a:r>
              <a:rPr dirty="0" sz="1600" spc="-225">
                <a:latin typeface="Arial Black"/>
                <a:cs typeface="Arial Black"/>
              </a:rPr>
              <a:t>phrases </a:t>
            </a:r>
            <a:r>
              <a:rPr dirty="0" sz="1600" spc="-245">
                <a:latin typeface="Arial Black"/>
                <a:cs typeface="Arial Black"/>
              </a:rPr>
              <a:t>such </a:t>
            </a:r>
            <a:r>
              <a:rPr dirty="0" sz="1600" spc="-280">
                <a:latin typeface="Arial Black"/>
                <a:cs typeface="Arial Black"/>
              </a:rPr>
              <a:t>as </a:t>
            </a:r>
            <a:r>
              <a:rPr dirty="0" sz="1600" spc="-170">
                <a:latin typeface="Arial Black"/>
                <a:cs typeface="Arial Black"/>
              </a:rPr>
              <a:t>‘sorry </a:t>
            </a:r>
            <a:r>
              <a:rPr dirty="0" sz="1600" spc="-140">
                <a:latin typeface="Arial Black"/>
                <a:cs typeface="Arial Black"/>
              </a:rPr>
              <a:t>for </a:t>
            </a:r>
            <a:r>
              <a:rPr dirty="0" sz="1600" spc="-190">
                <a:latin typeface="Arial Black"/>
                <a:cs typeface="Arial Black"/>
              </a:rPr>
              <a:t>raising </a:t>
            </a:r>
            <a:r>
              <a:rPr dirty="0" sz="1600" spc="-195">
                <a:latin typeface="Arial Black"/>
                <a:cs typeface="Arial Black"/>
              </a:rPr>
              <a:t>this’, </a:t>
            </a:r>
            <a:r>
              <a:rPr dirty="0" sz="1600" spc="-150">
                <a:latin typeface="Arial Black"/>
                <a:cs typeface="Arial Black"/>
              </a:rPr>
              <a:t>‘I’m </a:t>
            </a:r>
            <a:r>
              <a:rPr dirty="0" sz="1600" spc="-160">
                <a:latin typeface="Arial Black"/>
                <a:cs typeface="Arial Black"/>
              </a:rPr>
              <a:t>not </a:t>
            </a:r>
            <a:r>
              <a:rPr dirty="0" sz="1600" spc="-195">
                <a:latin typeface="Arial Black"/>
                <a:cs typeface="Arial Black"/>
              </a:rPr>
              <a:t>sure’ </a:t>
            </a:r>
            <a:r>
              <a:rPr dirty="0" sz="1600" spc="-185">
                <a:latin typeface="Arial Black"/>
                <a:cs typeface="Arial Black"/>
              </a:rPr>
              <a:t>and </a:t>
            </a:r>
            <a:r>
              <a:rPr dirty="0" sz="1600" spc="-180">
                <a:latin typeface="Arial Black"/>
                <a:cs typeface="Arial Black"/>
              </a:rPr>
              <a:t>‘this </a:t>
            </a:r>
            <a:r>
              <a:rPr dirty="0" sz="1600" spc="-229">
                <a:latin typeface="Arial Black"/>
                <a:cs typeface="Arial Black"/>
              </a:rPr>
              <a:t>may </a:t>
            </a:r>
            <a:r>
              <a:rPr dirty="0" sz="1600" spc="-160">
                <a:latin typeface="Arial Black"/>
                <a:cs typeface="Arial Black"/>
              </a:rPr>
              <a:t>not </a:t>
            </a:r>
            <a:r>
              <a:rPr dirty="0" sz="1600" spc="-185">
                <a:latin typeface="Arial Black"/>
                <a:cs typeface="Arial Black"/>
              </a:rPr>
              <a:t>be  </a:t>
            </a:r>
            <a:r>
              <a:rPr dirty="0" sz="1600" spc="-170">
                <a:latin typeface="Arial Black"/>
                <a:cs typeface="Arial Black"/>
              </a:rPr>
              <a:t>important’.</a:t>
            </a:r>
            <a:endParaRPr sz="16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320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204">
                <a:latin typeface="Arial Black"/>
                <a:cs typeface="Arial Black"/>
              </a:rPr>
              <a:t>Being </a:t>
            </a:r>
            <a:r>
              <a:rPr dirty="0" sz="1600" spc="-240">
                <a:latin typeface="Arial Black"/>
                <a:cs typeface="Arial Black"/>
              </a:rPr>
              <a:t>clear, concise </a:t>
            </a:r>
            <a:r>
              <a:rPr dirty="0" sz="1600" spc="-185">
                <a:latin typeface="Arial Black"/>
                <a:cs typeface="Arial Black"/>
              </a:rPr>
              <a:t>and</a:t>
            </a:r>
            <a:r>
              <a:rPr dirty="0" sz="1600" spc="-310">
                <a:latin typeface="Arial Black"/>
                <a:cs typeface="Arial Black"/>
              </a:rPr>
              <a:t> </a:t>
            </a:r>
            <a:r>
              <a:rPr dirty="0" sz="1600" spc="-195">
                <a:latin typeface="Arial Black"/>
                <a:cs typeface="Arial Black"/>
              </a:rPr>
              <a:t>impactful</a:t>
            </a:r>
            <a:endParaRPr sz="16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180">
                <a:latin typeface="Arial Black"/>
                <a:cs typeface="Arial Black"/>
              </a:rPr>
              <a:t>Displaying </a:t>
            </a:r>
            <a:r>
              <a:rPr dirty="0" sz="1600" spc="-190">
                <a:latin typeface="Arial Black"/>
                <a:cs typeface="Arial Black"/>
              </a:rPr>
              <a:t>positive </a:t>
            </a:r>
            <a:r>
              <a:rPr dirty="0" sz="1600" spc="-150">
                <a:latin typeface="Arial Black"/>
                <a:cs typeface="Arial Black"/>
              </a:rPr>
              <a:t>body </a:t>
            </a:r>
            <a:r>
              <a:rPr dirty="0" sz="1600" spc="-190">
                <a:latin typeface="Arial Black"/>
                <a:cs typeface="Arial Black"/>
              </a:rPr>
              <a:t>language </a:t>
            </a:r>
            <a:r>
              <a:rPr dirty="0" sz="1600" spc="-215">
                <a:latin typeface="Arial Black"/>
                <a:cs typeface="Arial Black"/>
              </a:rPr>
              <a:t>at </a:t>
            </a:r>
            <a:r>
              <a:rPr dirty="0" sz="1600" spc="-185">
                <a:latin typeface="Arial Black"/>
                <a:cs typeface="Arial Black"/>
              </a:rPr>
              <a:t>all</a:t>
            </a:r>
            <a:r>
              <a:rPr dirty="0" sz="1600" spc="-5">
                <a:latin typeface="Arial Black"/>
                <a:cs typeface="Arial Black"/>
              </a:rPr>
              <a:t> </a:t>
            </a:r>
            <a:r>
              <a:rPr dirty="0" sz="1600" spc="-220">
                <a:latin typeface="Arial Black"/>
                <a:cs typeface="Arial Black"/>
              </a:rPr>
              <a:t>times</a:t>
            </a:r>
            <a:endParaRPr sz="16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204">
                <a:latin typeface="Arial Black"/>
                <a:cs typeface="Arial Black"/>
              </a:rPr>
              <a:t>Being</a:t>
            </a:r>
            <a:r>
              <a:rPr dirty="0" sz="1600" spc="-105">
                <a:latin typeface="Arial Black"/>
                <a:cs typeface="Arial Black"/>
              </a:rPr>
              <a:t> </a:t>
            </a:r>
            <a:r>
              <a:rPr dirty="0" sz="1600" spc="-195">
                <a:latin typeface="Arial Black"/>
                <a:cs typeface="Arial Black"/>
              </a:rPr>
              <a:t>adequately</a:t>
            </a:r>
            <a:r>
              <a:rPr dirty="0" sz="1600" spc="-100">
                <a:latin typeface="Arial Black"/>
                <a:cs typeface="Arial Black"/>
              </a:rPr>
              <a:t> </a:t>
            </a:r>
            <a:r>
              <a:rPr dirty="0" sz="1600" spc="-185">
                <a:latin typeface="Arial Black"/>
                <a:cs typeface="Arial Black"/>
              </a:rPr>
              <a:t>prepared</a:t>
            </a:r>
            <a:r>
              <a:rPr dirty="0" sz="1600" spc="-100">
                <a:latin typeface="Arial Black"/>
                <a:cs typeface="Arial Black"/>
              </a:rPr>
              <a:t> </a:t>
            </a:r>
            <a:r>
              <a:rPr dirty="0" sz="1600" spc="-160">
                <a:latin typeface="Arial Black"/>
                <a:cs typeface="Arial Black"/>
              </a:rPr>
              <a:t>to</a:t>
            </a:r>
            <a:r>
              <a:rPr dirty="0" sz="1600" spc="-100">
                <a:latin typeface="Arial Black"/>
                <a:cs typeface="Arial Black"/>
              </a:rPr>
              <a:t> </a:t>
            </a:r>
            <a:r>
              <a:rPr dirty="0" sz="1600" spc="-225">
                <a:latin typeface="Arial Black"/>
                <a:cs typeface="Arial Black"/>
              </a:rPr>
              <a:t>enhance</a:t>
            </a:r>
            <a:r>
              <a:rPr dirty="0" sz="1600" spc="-100">
                <a:latin typeface="Arial Black"/>
                <a:cs typeface="Arial Black"/>
              </a:rPr>
              <a:t> </a:t>
            </a:r>
            <a:r>
              <a:rPr dirty="0" sz="1600" spc="-170">
                <a:latin typeface="Arial Black"/>
                <a:cs typeface="Arial Black"/>
              </a:rPr>
              <a:t>your</a:t>
            </a:r>
            <a:r>
              <a:rPr dirty="0" sz="1600" spc="-90">
                <a:latin typeface="Arial Black"/>
                <a:cs typeface="Arial Black"/>
              </a:rPr>
              <a:t> </a:t>
            </a:r>
            <a:r>
              <a:rPr dirty="0" sz="1600" spc="-180">
                <a:latin typeface="Arial Black"/>
                <a:cs typeface="Arial Black"/>
              </a:rPr>
              <a:t>credibility</a:t>
            </a:r>
            <a:r>
              <a:rPr dirty="0" sz="1600" spc="-100">
                <a:latin typeface="Arial Black"/>
                <a:cs typeface="Arial Black"/>
              </a:rPr>
              <a:t> </a:t>
            </a:r>
            <a:r>
              <a:rPr dirty="0" sz="1600" spc="-185">
                <a:latin typeface="Arial Black"/>
                <a:cs typeface="Arial Black"/>
              </a:rPr>
              <a:t>and</a:t>
            </a:r>
            <a:r>
              <a:rPr dirty="0" sz="1600" spc="-105">
                <a:latin typeface="Arial Black"/>
                <a:cs typeface="Arial Black"/>
              </a:rPr>
              <a:t> </a:t>
            </a:r>
            <a:r>
              <a:rPr dirty="0" sz="1600" spc="-200">
                <a:latin typeface="Arial Black"/>
                <a:cs typeface="Arial Black"/>
              </a:rPr>
              <a:t>demonstrate</a:t>
            </a:r>
            <a:r>
              <a:rPr dirty="0" sz="1600" spc="-95">
                <a:latin typeface="Arial Black"/>
                <a:cs typeface="Arial Black"/>
              </a:rPr>
              <a:t> </a:t>
            </a:r>
            <a:r>
              <a:rPr dirty="0" sz="1600" spc="-195">
                <a:latin typeface="Arial Black"/>
                <a:cs typeface="Arial Black"/>
              </a:rPr>
              <a:t>importance</a:t>
            </a:r>
            <a:r>
              <a:rPr dirty="0" sz="1600" spc="-100">
                <a:latin typeface="Arial Black"/>
                <a:cs typeface="Arial Black"/>
              </a:rPr>
              <a:t> </a:t>
            </a:r>
            <a:r>
              <a:rPr dirty="0" sz="1600" spc="-145">
                <a:latin typeface="Arial Black"/>
                <a:cs typeface="Arial Black"/>
              </a:rPr>
              <a:t>of</a:t>
            </a:r>
            <a:r>
              <a:rPr dirty="0" sz="1600" spc="-95">
                <a:latin typeface="Arial Black"/>
                <a:cs typeface="Arial Black"/>
              </a:rPr>
              <a:t> </a:t>
            </a:r>
            <a:r>
              <a:rPr dirty="0" sz="1600" spc="-195">
                <a:latin typeface="Arial Black"/>
                <a:cs typeface="Arial Black"/>
              </a:rPr>
              <a:t>the</a:t>
            </a:r>
            <a:r>
              <a:rPr dirty="0" sz="1600" spc="-100">
                <a:latin typeface="Arial Black"/>
                <a:cs typeface="Arial Black"/>
              </a:rPr>
              <a:t> </a:t>
            </a:r>
            <a:r>
              <a:rPr dirty="0" sz="1600" spc="-185">
                <a:latin typeface="Arial Black"/>
                <a:cs typeface="Arial Black"/>
              </a:rPr>
              <a:t>topic</a:t>
            </a:r>
            <a:r>
              <a:rPr dirty="0" sz="1600" spc="-100">
                <a:latin typeface="Arial Black"/>
                <a:cs typeface="Arial Black"/>
              </a:rPr>
              <a:t> </a:t>
            </a:r>
            <a:r>
              <a:rPr dirty="0" sz="1600" spc="-160">
                <a:latin typeface="Arial Black"/>
                <a:cs typeface="Arial Black"/>
              </a:rPr>
              <a:t>to</a:t>
            </a:r>
            <a:r>
              <a:rPr dirty="0" sz="1600" spc="-95">
                <a:latin typeface="Arial Black"/>
                <a:cs typeface="Arial Black"/>
              </a:rPr>
              <a:t> </a:t>
            </a:r>
            <a:r>
              <a:rPr dirty="0" sz="1600" spc="-170">
                <a:latin typeface="Arial Black"/>
                <a:cs typeface="Arial Black"/>
              </a:rPr>
              <a:t>you</a:t>
            </a:r>
            <a:endParaRPr sz="16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165">
                <a:latin typeface="Arial Black"/>
                <a:cs typeface="Arial Black"/>
              </a:rPr>
              <a:t>Identifying </a:t>
            </a:r>
            <a:r>
              <a:rPr dirty="0" sz="1600" spc="-280">
                <a:latin typeface="Arial Black"/>
                <a:cs typeface="Arial Black"/>
              </a:rPr>
              <a:t>as </a:t>
            </a:r>
            <a:r>
              <a:rPr dirty="0" sz="1600" spc="-215">
                <a:latin typeface="Arial Black"/>
                <a:cs typeface="Arial Black"/>
              </a:rPr>
              <a:t>many </a:t>
            </a:r>
            <a:r>
              <a:rPr dirty="0" sz="1600" spc="-170">
                <a:latin typeface="Arial Black"/>
                <a:cs typeface="Arial Black"/>
              </a:rPr>
              <a:t>opportunities </a:t>
            </a:r>
            <a:r>
              <a:rPr dirty="0" sz="1600" spc="-280">
                <a:latin typeface="Arial Black"/>
                <a:cs typeface="Arial Black"/>
              </a:rPr>
              <a:t>as </a:t>
            </a:r>
            <a:r>
              <a:rPr dirty="0" sz="1600" spc="-195">
                <a:latin typeface="Arial Black"/>
                <a:cs typeface="Arial Black"/>
              </a:rPr>
              <a:t>possible </a:t>
            </a:r>
            <a:r>
              <a:rPr dirty="0" sz="1600" spc="-160">
                <a:latin typeface="Arial Black"/>
                <a:cs typeface="Arial Black"/>
              </a:rPr>
              <a:t>to </a:t>
            </a:r>
            <a:r>
              <a:rPr dirty="0" sz="1600" spc="-229">
                <a:latin typeface="Arial Black"/>
                <a:cs typeface="Arial Black"/>
              </a:rPr>
              <a:t>share </a:t>
            </a:r>
            <a:r>
              <a:rPr dirty="0" sz="1600" spc="-170">
                <a:latin typeface="Arial Black"/>
                <a:cs typeface="Arial Black"/>
              </a:rPr>
              <a:t>your </a:t>
            </a:r>
            <a:r>
              <a:rPr dirty="0" sz="1600" spc="-210">
                <a:latin typeface="Arial Black"/>
                <a:cs typeface="Arial Black"/>
              </a:rPr>
              <a:t>ideas, </a:t>
            </a:r>
            <a:r>
              <a:rPr dirty="0" sz="1600" spc="-250">
                <a:latin typeface="Arial Black"/>
                <a:cs typeface="Arial Black"/>
              </a:rPr>
              <a:t>views </a:t>
            </a:r>
            <a:r>
              <a:rPr dirty="0" sz="1600" spc="-185">
                <a:latin typeface="Arial Black"/>
                <a:cs typeface="Arial Black"/>
              </a:rPr>
              <a:t>and</a:t>
            </a:r>
            <a:r>
              <a:rPr dirty="0" sz="1600" spc="40">
                <a:latin typeface="Arial Black"/>
                <a:cs typeface="Arial Black"/>
              </a:rPr>
              <a:t> </a:t>
            </a:r>
            <a:r>
              <a:rPr dirty="0" sz="1600" spc="-200">
                <a:latin typeface="Arial Black"/>
                <a:cs typeface="Arial Black"/>
              </a:rPr>
              <a:t>questions</a:t>
            </a:r>
            <a:endParaRPr sz="16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384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195">
                <a:latin typeface="Arial Black"/>
                <a:cs typeface="Arial Black"/>
              </a:rPr>
              <a:t>Believing that </a:t>
            </a:r>
            <a:r>
              <a:rPr dirty="0" sz="1600" spc="-170">
                <a:latin typeface="Arial Black"/>
                <a:cs typeface="Arial Black"/>
              </a:rPr>
              <a:t>your </a:t>
            </a:r>
            <a:r>
              <a:rPr dirty="0" sz="1600" spc="-215">
                <a:latin typeface="Arial Black"/>
                <a:cs typeface="Arial Black"/>
              </a:rPr>
              <a:t>voice </a:t>
            </a:r>
            <a:r>
              <a:rPr dirty="0" sz="1600" spc="-225">
                <a:latin typeface="Arial Black"/>
                <a:cs typeface="Arial Black"/>
              </a:rPr>
              <a:t>is </a:t>
            </a:r>
            <a:r>
              <a:rPr dirty="0" sz="1600" spc="-200">
                <a:latin typeface="Arial Black"/>
                <a:cs typeface="Arial Black"/>
              </a:rPr>
              <a:t>valuable </a:t>
            </a:r>
            <a:r>
              <a:rPr dirty="0" sz="1600" spc="-185">
                <a:latin typeface="Arial Black"/>
                <a:cs typeface="Arial Black"/>
              </a:rPr>
              <a:t>and </a:t>
            </a:r>
            <a:r>
              <a:rPr dirty="0" sz="1600" spc="-195">
                <a:latin typeface="Arial Black"/>
                <a:cs typeface="Arial Black"/>
              </a:rPr>
              <a:t>the </a:t>
            </a:r>
            <a:r>
              <a:rPr dirty="0" sz="1600" spc="-185">
                <a:latin typeface="Arial Black"/>
                <a:cs typeface="Arial Black"/>
              </a:rPr>
              <a:t>organisation </a:t>
            </a:r>
            <a:r>
              <a:rPr dirty="0" sz="1600" spc="-250">
                <a:latin typeface="Arial Black"/>
                <a:cs typeface="Arial Black"/>
              </a:rPr>
              <a:t>wants </a:t>
            </a:r>
            <a:r>
              <a:rPr dirty="0" sz="1600" spc="-160">
                <a:latin typeface="Arial Black"/>
                <a:cs typeface="Arial Black"/>
              </a:rPr>
              <a:t>to </a:t>
            </a:r>
            <a:r>
              <a:rPr dirty="0" sz="1600" spc="-204">
                <a:latin typeface="Arial Black"/>
                <a:cs typeface="Arial Black"/>
              </a:rPr>
              <a:t>hear</a:t>
            </a:r>
            <a:r>
              <a:rPr dirty="0" sz="1600" spc="55">
                <a:latin typeface="Arial Black"/>
                <a:cs typeface="Arial Black"/>
              </a:rPr>
              <a:t> </a:t>
            </a:r>
            <a:r>
              <a:rPr dirty="0" sz="1600" spc="-170">
                <a:latin typeface="Arial Black"/>
                <a:cs typeface="Arial Black"/>
              </a:rPr>
              <a:t>it.</a:t>
            </a:r>
            <a:endParaRPr sz="1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3214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71500" y="6149847"/>
            <a:ext cx="217932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60">
                <a:solidFill>
                  <a:srgbClr val="FFFFFF"/>
                </a:solidFill>
                <a:latin typeface="Arial Black"/>
                <a:cs typeface="Arial Black"/>
              </a:rPr>
              <a:t>© </a:t>
            </a:r>
            <a:r>
              <a:rPr dirty="0" sz="700" spc="-75">
                <a:solidFill>
                  <a:srgbClr val="FFFFFF"/>
                </a:solidFill>
                <a:latin typeface="Arial Black"/>
                <a:cs typeface="Arial Black"/>
              </a:rPr>
              <a:t>Copyright </a:t>
            </a:r>
            <a:r>
              <a:rPr dirty="0" sz="700" spc="-80">
                <a:solidFill>
                  <a:srgbClr val="FFFFFF"/>
                </a:solidFill>
                <a:latin typeface="Arial Black"/>
                <a:cs typeface="Arial Black"/>
              </a:rPr>
              <a:t>Microsoft </a:t>
            </a:r>
            <a:r>
              <a:rPr dirty="0" sz="700" spc="-75">
                <a:solidFill>
                  <a:srgbClr val="FFFFFF"/>
                </a:solidFill>
                <a:latin typeface="Arial Black"/>
                <a:cs typeface="Arial Black"/>
              </a:rPr>
              <a:t>Corporation. All </a:t>
            </a:r>
            <a:r>
              <a:rPr dirty="0" sz="700" spc="-80">
                <a:solidFill>
                  <a:srgbClr val="FFFFFF"/>
                </a:solidFill>
                <a:latin typeface="Arial Black"/>
                <a:cs typeface="Arial Black"/>
              </a:rPr>
              <a:t>rights</a:t>
            </a:r>
            <a:r>
              <a:rPr dirty="0" sz="700" spc="-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700" spc="-95">
                <a:solidFill>
                  <a:srgbClr val="FFFFFF"/>
                </a:solidFill>
                <a:latin typeface="Arial Black"/>
                <a:cs typeface="Arial Black"/>
              </a:rPr>
              <a:t>reserved.</a:t>
            </a:r>
            <a:endParaRPr sz="7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2428" y="631977"/>
            <a:ext cx="988060" cy="191770"/>
          </a:xfrm>
          <a:custGeom>
            <a:avLst/>
            <a:gdLst/>
            <a:ahLst/>
            <a:cxnLst/>
            <a:rect l="l" t="t" r="r" b="b"/>
            <a:pathLst>
              <a:path w="988060" h="191769">
                <a:moveTo>
                  <a:pt x="43338" y="13080"/>
                </a:moveTo>
                <a:lnTo>
                  <a:pt x="0" y="13080"/>
                </a:lnTo>
                <a:lnTo>
                  <a:pt x="0" y="189014"/>
                </a:lnTo>
                <a:lnTo>
                  <a:pt x="28618" y="189014"/>
                </a:lnTo>
                <a:lnTo>
                  <a:pt x="28618" y="66166"/>
                </a:lnTo>
                <a:lnTo>
                  <a:pt x="27845" y="57467"/>
                </a:lnTo>
                <a:lnTo>
                  <a:pt x="27768" y="48755"/>
                </a:lnTo>
                <a:lnTo>
                  <a:pt x="26888" y="45313"/>
                </a:lnTo>
                <a:lnTo>
                  <a:pt x="55973" y="45313"/>
                </a:lnTo>
                <a:lnTo>
                  <a:pt x="43338" y="13080"/>
                </a:lnTo>
                <a:close/>
              </a:path>
              <a:path w="988060" h="191769">
                <a:moveTo>
                  <a:pt x="55973" y="45313"/>
                </a:moveTo>
                <a:lnTo>
                  <a:pt x="27768" y="45313"/>
                </a:lnTo>
                <a:lnTo>
                  <a:pt x="29498" y="52285"/>
                </a:lnTo>
                <a:lnTo>
                  <a:pt x="31228" y="57467"/>
                </a:lnTo>
                <a:lnTo>
                  <a:pt x="32108" y="60985"/>
                </a:lnTo>
                <a:lnTo>
                  <a:pt x="84126" y="189014"/>
                </a:lnTo>
                <a:lnTo>
                  <a:pt x="104094" y="189014"/>
                </a:lnTo>
                <a:lnTo>
                  <a:pt x="121221" y="146291"/>
                </a:lnTo>
                <a:lnTo>
                  <a:pt x="94593" y="146291"/>
                </a:lnTo>
                <a:lnTo>
                  <a:pt x="93714" y="141109"/>
                </a:lnTo>
                <a:lnTo>
                  <a:pt x="91104" y="133273"/>
                </a:lnTo>
                <a:lnTo>
                  <a:pt x="86705" y="123710"/>
                </a:lnTo>
                <a:lnTo>
                  <a:pt x="55973" y="45313"/>
                </a:lnTo>
                <a:close/>
              </a:path>
              <a:path w="988060" h="191769">
                <a:moveTo>
                  <a:pt x="189099" y="45313"/>
                </a:moveTo>
                <a:lnTo>
                  <a:pt x="160451" y="45313"/>
                </a:lnTo>
                <a:lnTo>
                  <a:pt x="159959" y="54736"/>
                </a:lnTo>
                <a:lnTo>
                  <a:pt x="159707" y="63361"/>
                </a:lnTo>
                <a:lnTo>
                  <a:pt x="159600" y="189014"/>
                </a:lnTo>
                <a:lnTo>
                  <a:pt x="189099" y="189014"/>
                </a:lnTo>
                <a:lnTo>
                  <a:pt x="189099" y="45313"/>
                </a:lnTo>
                <a:close/>
              </a:path>
              <a:path w="988060" h="191769">
                <a:moveTo>
                  <a:pt x="189099" y="13080"/>
                </a:moveTo>
                <a:lnTo>
                  <a:pt x="148342" y="13080"/>
                </a:lnTo>
                <a:lnTo>
                  <a:pt x="103243" y="123710"/>
                </a:lnTo>
                <a:lnTo>
                  <a:pt x="95444" y="146291"/>
                </a:lnTo>
                <a:lnTo>
                  <a:pt x="121221" y="146291"/>
                </a:lnTo>
                <a:lnTo>
                  <a:pt x="156112" y="59258"/>
                </a:lnTo>
                <a:lnTo>
                  <a:pt x="157841" y="56603"/>
                </a:lnTo>
                <a:lnTo>
                  <a:pt x="158722" y="50558"/>
                </a:lnTo>
                <a:lnTo>
                  <a:pt x="160451" y="45313"/>
                </a:lnTo>
                <a:lnTo>
                  <a:pt x="189099" y="45313"/>
                </a:lnTo>
                <a:lnTo>
                  <a:pt x="189099" y="13080"/>
                </a:lnTo>
                <a:close/>
              </a:path>
              <a:path w="988060" h="191769">
                <a:moveTo>
                  <a:pt x="247246" y="62712"/>
                </a:moveTo>
                <a:lnTo>
                  <a:pt x="217747" y="62712"/>
                </a:lnTo>
                <a:lnTo>
                  <a:pt x="217747" y="189014"/>
                </a:lnTo>
                <a:lnTo>
                  <a:pt x="247246" y="189014"/>
                </a:lnTo>
                <a:lnTo>
                  <a:pt x="247246" y="62712"/>
                </a:lnTo>
                <a:close/>
              </a:path>
              <a:path w="988060" h="191769">
                <a:moveTo>
                  <a:pt x="237657" y="9563"/>
                </a:moveTo>
                <a:lnTo>
                  <a:pt x="228127" y="9563"/>
                </a:lnTo>
                <a:lnTo>
                  <a:pt x="223787" y="11353"/>
                </a:lnTo>
                <a:lnTo>
                  <a:pt x="220328" y="14808"/>
                </a:lnTo>
                <a:lnTo>
                  <a:pt x="216867" y="17399"/>
                </a:lnTo>
                <a:lnTo>
                  <a:pt x="215137" y="21793"/>
                </a:lnTo>
                <a:lnTo>
                  <a:pt x="215137" y="31356"/>
                </a:lnTo>
                <a:lnTo>
                  <a:pt x="216867" y="35737"/>
                </a:lnTo>
                <a:lnTo>
                  <a:pt x="220328" y="39192"/>
                </a:lnTo>
                <a:lnTo>
                  <a:pt x="223787" y="41783"/>
                </a:lnTo>
                <a:lnTo>
                  <a:pt x="228127" y="43586"/>
                </a:lnTo>
                <a:lnTo>
                  <a:pt x="237657" y="43586"/>
                </a:lnTo>
                <a:lnTo>
                  <a:pt x="242055" y="41783"/>
                </a:lnTo>
                <a:lnTo>
                  <a:pt x="245516" y="39192"/>
                </a:lnTo>
                <a:lnTo>
                  <a:pt x="248975" y="35737"/>
                </a:lnTo>
                <a:lnTo>
                  <a:pt x="250705" y="31356"/>
                </a:lnTo>
                <a:lnTo>
                  <a:pt x="250705" y="21793"/>
                </a:lnTo>
                <a:lnTo>
                  <a:pt x="248975" y="18338"/>
                </a:lnTo>
                <a:lnTo>
                  <a:pt x="245516" y="14808"/>
                </a:lnTo>
                <a:lnTo>
                  <a:pt x="242055" y="11353"/>
                </a:lnTo>
                <a:lnTo>
                  <a:pt x="237657" y="9563"/>
                </a:lnTo>
                <a:close/>
              </a:path>
              <a:path w="988060" h="191769">
                <a:moveTo>
                  <a:pt x="346090" y="60121"/>
                </a:moveTo>
                <a:lnTo>
                  <a:pt x="334838" y="60121"/>
                </a:lnTo>
                <a:lnTo>
                  <a:pt x="325261" y="60622"/>
                </a:lnTo>
                <a:lnTo>
                  <a:pt x="285625" y="79025"/>
                </a:lnTo>
                <a:lnTo>
                  <a:pt x="268519" y="119292"/>
                </a:lnTo>
                <a:lnTo>
                  <a:pt x="268034" y="128892"/>
                </a:lnTo>
                <a:lnTo>
                  <a:pt x="268519" y="137736"/>
                </a:lnTo>
                <a:lnTo>
                  <a:pt x="285079" y="174059"/>
                </a:lnTo>
                <a:lnTo>
                  <a:pt x="320855" y="191118"/>
                </a:lnTo>
                <a:lnTo>
                  <a:pt x="329643" y="191604"/>
                </a:lnTo>
                <a:lnTo>
                  <a:pt x="339715" y="191118"/>
                </a:lnTo>
                <a:lnTo>
                  <a:pt x="349063" y="189653"/>
                </a:lnTo>
                <a:lnTo>
                  <a:pt x="357595" y="187206"/>
                </a:lnTo>
                <a:lnTo>
                  <a:pt x="365216" y="183769"/>
                </a:lnTo>
                <a:lnTo>
                  <a:pt x="366092" y="182905"/>
                </a:lnTo>
                <a:lnTo>
                  <a:pt x="366092" y="167220"/>
                </a:lnTo>
                <a:lnTo>
                  <a:pt x="335714" y="167220"/>
                </a:lnTo>
                <a:lnTo>
                  <a:pt x="327595" y="166563"/>
                </a:lnTo>
                <a:lnTo>
                  <a:pt x="299048" y="135455"/>
                </a:lnTo>
                <a:lnTo>
                  <a:pt x="298413" y="126301"/>
                </a:lnTo>
                <a:lnTo>
                  <a:pt x="299061" y="117479"/>
                </a:lnTo>
                <a:lnTo>
                  <a:pt x="328457" y="85167"/>
                </a:lnTo>
                <a:lnTo>
                  <a:pt x="336565" y="84505"/>
                </a:lnTo>
                <a:lnTo>
                  <a:pt x="366092" y="84505"/>
                </a:lnTo>
                <a:lnTo>
                  <a:pt x="366092" y="66166"/>
                </a:lnTo>
                <a:lnTo>
                  <a:pt x="365216" y="66166"/>
                </a:lnTo>
                <a:lnTo>
                  <a:pt x="361749" y="64439"/>
                </a:lnTo>
                <a:lnTo>
                  <a:pt x="357444" y="62712"/>
                </a:lnTo>
                <a:lnTo>
                  <a:pt x="351284" y="61849"/>
                </a:lnTo>
                <a:lnTo>
                  <a:pt x="346090" y="60121"/>
                </a:lnTo>
                <a:close/>
              </a:path>
              <a:path w="988060" h="191769">
                <a:moveTo>
                  <a:pt x="366092" y="155867"/>
                </a:moveTo>
                <a:lnTo>
                  <a:pt x="364365" y="156794"/>
                </a:lnTo>
                <a:lnTo>
                  <a:pt x="360022" y="160248"/>
                </a:lnTo>
                <a:lnTo>
                  <a:pt x="355704" y="162839"/>
                </a:lnTo>
                <a:lnTo>
                  <a:pt x="350433" y="164642"/>
                </a:lnTo>
                <a:lnTo>
                  <a:pt x="345239" y="166357"/>
                </a:lnTo>
                <a:lnTo>
                  <a:pt x="340057" y="167220"/>
                </a:lnTo>
                <a:lnTo>
                  <a:pt x="366092" y="167220"/>
                </a:lnTo>
                <a:lnTo>
                  <a:pt x="366092" y="155867"/>
                </a:lnTo>
                <a:close/>
              </a:path>
              <a:path w="988060" h="191769">
                <a:moveTo>
                  <a:pt x="366092" y="84505"/>
                </a:moveTo>
                <a:lnTo>
                  <a:pt x="336565" y="84505"/>
                </a:lnTo>
                <a:lnTo>
                  <a:pt x="343709" y="85141"/>
                </a:lnTo>
                <a:lnTo>
                  <a:pt x="350789" y="86998"/>
                </a:lnTo>
                <a:lnTo>
                  <a:pt x="357707" y="90002"/>
                </a:lnTo>
                <a:lnTo>
                  <a:pt x="364365" y="94081"/>
                </a:lnTo>
                <a:lnTo>
                  <a:pt x="366092" y="94932"/>
                </a:lnTo>
                <a:lnTo>
                  <a:pt x="366092" y="84505"/>
                </a:lnTo>
                <a:close/>
              </a:path>
              <a:path w="988060" h="191769">
                <a:moveTo>
                  <a:pt x="417222" y="62712"/>
                </a:moveTo>
                <a:lnTo>
                  <a:pt x="387733" y="62712"/>
                </a:lnTo>
                <a:lnTo>
                  <a:pt x="387733" y="189014"/>
                </a:lnTo>
                <a:lnTo>
                  <a:pt x="417222" y="189014"/>
                </a:lnTo>
                <a:lnTo>
                  <a:pt x="417222" y="124574"/>
                </a:lnTo>
                <a:lnTo>
                  <a:pt x="417712" y="116534"/>
                </a:lnTo>
                <a:lnTo>
                  <a:pt x="436374" y="87096"/>
                </a:lnTo>
                <a:lnTo>
                  <a:pt x="460593" y="87096"/>
                </a:lnTo>
                <a:lnTo>
                  <a:pt x="460593" y="84505"/>
                </a:lnTo>
                <a:lnTo>
                  <a:pt x="417222" y="84505"/>
                </a:lnTo>
                <a:lnTo>
                  <a:pt x="417222" y="62712"/>
                </a:lnTo>
                <a:close/>
              </a:path>
              <a:path w="988060" h="191769">
                <a:moveTo>
                  <a:pt x="460593" y="87096"/>
                </a:moveTo>
                <a:lnTo>
                  <a:pt x="446750" y="87096"/>
                </a:lnTo>
                <a:lnTo>
                  <a:pt x="449328" y="87960"/>
                </a:lnTo>
                <a:lnTo>
                  <a:pt x="456288" y="89687"/>
                </a:lnTo>
                <a:lnTo>
                  <a:pt x="458015" y="90550"/>
                </a:lnTo>
                <a:lnTo>
                  <a:pt x="459742" y="91490"/>
                </a:lnTo>
                <a:lnTo>
                  <a:pt x="460593" y="92354"/>
                </a:lnTo>
                <a:lnTo>
                  <a:pt x="460593" y="87096"/>
                </a:lnTo>
                <a:close/>
              </a:path>
              <a:path w="988060" h="191769">
                <a:moveTo>
                  <a:pt x="458015" y="60985"/>
                </a:moveTo>
                <a:lnTo>
                  <a:pt x="441568" y="60985"/>
                </a:lnTo>
                <a:lnTo>
                  <a:pt x="434621" y="62712"/>
                </a:lnTo>
                <a:lnTo>
                  <a:pt x="429364" y="67970"/>
                </a:lnTo>
                <a:lnTo>
                  <a:pt x="424182" y="72275"/>
                </a:lnTo>
                <a:lnTo>
                  <a:pt x="420715" y="77533"/>
                </a:lnTo>
                <a:lnTo>
                  <a:pt x="418111" y="84505"/>
                </a:lnTo>
                <a:lnTo>
                  <a:pt x="460593" y="84505"/>
                </a:lnTo>
                <a:lnTo>
                  <a:pt x="460593" y="62712"/>
                </a:lnTo>
                <a:lnTo>
                  <a:pt x="458015" y="60985"/>
                </a:lnTo>
                <a:close/>
              </a:path>
              <a:path w="988060" h="191769">
                <a:moveTo>
                  <a:pt x="529148" y="60121"/>
                </a:moveTo>
                <a:lnTo>
                  <a:pt x="489635" y="70017"/>
                </a:lnTo>
                <a:lnTo>
                  <a:pt x="463455" y="112289"/>
                </a:lnTo>
                <a:lnTo>
                  <a:pt x="462320" y="127165"/>
                </a:lnTo>
                <a:lnTo>
                  <a:pt x="463455" y="141350"/>
                </a:lnTo>
                <a:lnTo>
                  <a:pt x="488969" y="181687"/>
                </a:lnTo>
                <a:lnTo>
                  <a:pt x="525693" y="191604"/>
                </a:lnTo>
                <a:lnTo>
                  <a:pt x="539981" y="190460"/>
                </a:lnTo>
                <a:lnTo>
                  <a:pt x="552793" y="187031"/>
                </a:lnTo>
                <a:lnTo>
                  <a:pt x="563975" y="181323"/>
                </a:lnTo>
                <a:lnTo>
                  <a:pt x="573369" y="173342"/>
                </a:lnTo>
                <a:lnTo>
                  <a:pt x="578280" y="167220"/>
                </a:lnTo>
                <a:lnTo>
                  <a:pt x="527420" y="167220"/>
                </a:lnTo>
                <a:lnTo>
                  <a:pt x="519953" y="166563"/>
                </a:lnTo>
                <a:lnTo>
                  <a:pt x="493335" y="135577"/>
                </a:lnTo>
                <a:lnTo>
                  <a:pt x="492758" y="127165"/>
                </a:lnTo>
                <a:lnTo>
                  <a:pt x="492816" y="124574"/>
                </a:lnTo>
                <a:lnTo>
                  <a:pt x="513219" y="87104"/>
                </a:lnTo>
                <a:lnTo>
                  <a:pt x="527420" y="84505"/>
                </a:lnTo>
                <a:lnTo>
                  <a:pt x="580348" y="84505"/>
                </a:lnTo>
                <a:lnTo>
                  <a:pt x="575096" y="77533"/>
                </a:lnTo>
                <a:lnTo>
                  <a:pt x="565859" y="69653"/>
                </a:lnTo>
                <a:lnTo>
                  <a:pt x="555075" y="64241"/>
                </a:lnTo>
                <a:lnTo>
                  <a:pt x="542814" y="61122"/>
                </a:lnTo>
                <a:lnTo>
                  <a:pt x="529148" y="60121"/>
                </a:lnTo>
                <a:close/>
              </a:path>
              <a:path w="988060" h="191769">
                <a:moveTo>
                  <a:pt x="580348" y="84505"/>
                </a:moveTo>
                <a:lnTo>
                  <a:pt x="527420" y="84505"/>
                </a:lnTo>
                <a:lnTo>
                  <a:pt x="534742" y="85154"/>
                </a:lnTo>
                <a:lnTo>
                  <a:pt x="541189" y="87104"/>
                </a:lnTo>
                <a:lnTo>
                  <a:pt x="560331" y="124574"/>
                </a:lnTo>
                <a:lnTo>
                  <a:pt x="560291" y="127165"/>
                </a:lnTo>
                <a:lnTo>
                  <a:pt x="541960" y="164598"/>
                </a:lnTo>
                <a:lnTo>
                  <a:pt x="527420" y="167220"/>
                </a:lnTo>
                <a:lnTo>
                  <a:pt x="578280" y="167220"/>
                </a:lnTo>
                <a:lnTo>
                  <a:pt x="581366" y="163373"/>
                </a:lnTo>
                <a:lnTo>
                  <a:pt x="587072" y="151868"/>
                </a:lnTo>
                <a:lnTo>
                  <a:pt x="590493" y="138907"/>
                </a:lnTo>
                <a:lnTo>
                  <a:pt x="591632" y="124574"/>
                </a:lnTo>
                <a:lnTo>
                  <a:pt x="590519" y="110346"/>
                </a:lnTo>
                <a:lnTo>
                  <a:pt x="587288" y="97763"/>
                </a:lnTo>
                <a:lnTo>
                  <a:pt x="582095" y="86824"/>
                </a:lnTo>
                <a:lnTo>
                  <a:pt x="580348" y="84505"/>
                </a:lnTo>
                <a:close/>
              </a:path>
              <a:path w="988060" h="191769">
                <a:moveTo>
                  <a:pt x="605475" y="155867"/>
                </a:moveTo>
                <a:lnTo>
                  <a:pt x="605475" y="184632"/>
                </a:lnTo>
                <a:lnTo>
                  <a:pt x="606351" y="184632"/>
                </a:lnTo>
                <a:lnTo>
                  <a:pt x="609818" y="187223"/>
                </a:lnTo>
                <a:lnTo>
                  <a:pt x="615889" y="188087"/>
                </a:lnTo>
                <a:lnTo>
                  <a:pt x="622010" y="189877"/>
                </a:lnTo>
                <a:lnTo>
                  <a:pt x="634126" y="191604"/>
                </a:lnTo>
                <a:lnTo>
                  <a:pt x="638469" y="191604"/>
                </a:lnTo>
                <a:lnTo>
                  <a:pt x="649511" y="190947"/>
                </a:lnTo>
                <a:lnTo>
                  <a:pt x="685393" y="168084"/>
                </a:lnTo>
                <a:lnTo>
                  <a:pt x="635002" y="168084"/>
                </a:lnTo>
                <a:lnTo>
                  <a:pt x="629782" y="167220"/>
                </a:lnTo>
                <a:lnTo>
                  <a:pt x="623750" y="165506"/>
                </a:lnTo>
                <a:lnTo>
                  <a:pt x="611545" y="160248"/>
                </a:lnTo>
                <a:lnTo>
                  <a:pt x="607202" y="156794"/>
                </a:lnTo>
                <a:lnTo>
                  <a:pt x="605475" y="155867"/>
                </a:lnTo>
                <a:close/>
              </a:path>
              <a:path w="988060" h="191769">
                <a:moveTo>
                  <a:pt x="662777" y="60121"/>
                </a:moveTo>
                <a:lnTo>
                  <a:pt x="653188" y="60121"/>
                </a:lnTo>
                <a:lnTo>
                  <a:pt x="643275" y="60770"/>
                </a:lnTo>
                <a:lnTo>
                  <a:pt x="608845" y="82854"/>
                </a:lnTo>
                <a:lnTo>
                  <a:pt x="605475" y="98386"/>
                </a:lnTo>
                <a:lnTo>
                  <a:pt x="605475" y="104508"/>
                </a:lnTo>
                <a:lnTo>
                  <a:pt x="617616" y="125437"/>
                </a:lnTo>
                <a:lnTo>
                  <a:pt x="621134" y="128892"/>
                </a:lnTo>
                <a:lnTo>
                  <a:pt x="627204" y="132410"/>
                </a:lnTo>
                <a:lnTo>
                  <a:pt x="635853" y="135864"/>
                </a:lnTo>
                <a:lnTo>
                  <a:pt x="641924" y="138455"/>
                </a:lnTo>
                <a:lnTo>
                  <a:pt x="647118" y="141109"/>
                </a:lnTo>
                <a:lnTo>
                  <a:pt x="654039" y="144564"/>
                </a:lnTo>
                <a:lnTo>
                  <a:pt x="655855" y="146291"/>
                </a:lnTo>
                <a:lnTo>
                  <a:pt x="657583" y="148958"/>
                </a:lnTo>
                <a:lnTo>
                  <a:pt x="659310" y="152412"/>
                </a:lnTo>
                <a:lnTo>
                  <a:pt x="659310" y="163702"/>
                </a:lnTo>
                <a:lnTo>
                  <a:pt x="653188" y="168084"/>
                </a:lnTo>
                <a:lnTo>
                  <a:pt x="685393" y="168084"/>
                </a:lnTo>
                <a:lnTo>
                  <a:pt x="687923" y="160568"/>
                </a:lnTo>
                <a:lnTo>
                  <a:pt x="688748" y="152412"/>
                </a:lnTo>
                <a:lnTo>
                  <a:pt x="688748" y="143700"/>
                </a:lnTo>
                <a:lnTo>
                  <a:pt x="656706" y="114935"/>
                </a:lnTo>
                <a:lnTo>
                  <a:pt x="647118" y="111480"/>
                </a:lnTo>
                <a:lnTo>
                  <a:pt x="641047" y="108026"/>
                </a:lnTo>
                <a:lnTo>
                  <a:pt x="639320" y="105371"/>
                </a:lnTo>
                <a:lnTo>
                  <a:pt x="636729" y="103644"/>
                </a:lnTo>
                <a:lnTo>
                  <a:pt x="635002" y="100190"/>
                </a:lnTo>
                <a:lnTo>
                  <a:pt x="635002" y="92354"/>
                </a:lnTo>
                <a:lnTo>
                  <a:pt x="636729" y="89687"/>
                </a:lnTo>
                <a:lnTo>
                  <a:pt x="640196" y="87096"/>
                </a:lnTo>
                <a:lnTo>
                  <a:pt x="642774" y="84505"/>
                </a:lnTo>
                <a:lnTo>
                  <a:pt x="647118" y="83642"/>
                </a:lnTo>
                <a:lnTo>
                  <a:pt x="681827" y="83642"/>
                </a:lnTo>
                <a:lnTo>
                  <a:pt x="681827" y="65303"/>
                </a:lnTo>
                <a:lnTo>
                  <a:pt x="678347" y="63576"/>
                </a:lnTo>
                <a:lnTo>
                  <a:pt x="674029" y="62712"/>
                </a:lnTo>
                <a:lnTo>
                  <a:pt x="667959" y="60985"/>
                </a:lnTo>
                <a:lnTo>
                  <a:pt x="662777" y="60121"/>
                </a:lnTo>
                <a:close/>
              </a:path>
              <a:path w="988060" h="191769">
                <a:moveTo>
                  <a:pt x="681827" y="83642"/>
                </a:moveTo>
                <a:lnTo>
                  <a:pt x="657583" y="83642"/>
                </a:lnTo>
                <a:lnTo>
                  <a:pt x="667959" y="85369"/>
                </a:lnTo>
                <a:lnTo>
                  <a:pt x="673153" y="87096"/>
                </a:lnTo>
                <a:lnTo>
                  <a:pt x="677496" y="89687"/>
                </a:lnTo>
                <a:lnTo>
                  <a:pt x="680951" y="91490"/>
                </a:lnTo>
                <a:lnTo>
                  <a:pt x="681827" y="92354"/>
                </a:lnTo>
                <a:lnTo>
                  <a:pt x="681827" y="83642"/>
                </a:lnTo>
                <a:close/>
              </a:path>
              <a:path w="988060" h="191769">
                <a:moveTo>
                  <a:pt x="767692" y="60121"/>
                </a:moveTo>
                <a:lnTo>
                  <a:pt x="729064" y="70017"/>
                </a:lnTo>
                <a:lnTo>
                  <a:pt x="702928" y="112289"/>
                </a:lnTo>
                <a:lnTo>
                  <a:pt x="701804" y="127165"/>
                </a:lnTo>
                <a:lnTo>
                  <a:pt x="702928" y="141350"/>
                </a:lnTo>
                <a:lnTo>
                  <a:pt x="728383" y="181687"/>
                </a:lnTo>
                <a:lnTo>
                  <a:pt x="765075" y="191604"/>
                </a:lnTo>
                <a:lnTo>
                  <a:pt x="779386" y="190460"/>
                </a:lnTo>
                <a:lnTo>
                  <a:pt x="792215" y="187031"/>
                </a:lnTo>
                <a:lnTo>
                  <a:pt x="803416" y="181323"/>
                </a:lnTo>
                <a:lnTo>
                  <a:pt x="812840" y="173342"/>
                </a:lnTo>
                <a:lnTo>
                  <a:pt x="817642" y="167220"/>
                </a:lnTo>
                <a:lnTo>
                  <a:pt x="766803" y="167220"/>
                </a:lnTo>
                <a:lnTo>
                  <a:pt x="758988" y="166563"/>
                </a:lnTo>
                <a:lnTo>
                  <a:pt x="732817" y="135577"/>
                </a:lnTo>
                <a:lnTo>
                  <a:pt x="732242" y="127165"/>
                </a:lnTo>
                <a:lnTo>
                  <a:pt x="732300" y="124574"/>
                </a:lnTo>
                <a:lnTo>
                  <a:pt x="752312" y="87104"/>
                </a:lnTo>
                <a:lnTo>
                  <a:pt x="766803" y="84505"/>
                </a:lnTo>
                <a:lnTo>
                  <a:pt x="819212" y="84505"/>
                </a:lnTo>
                <a:lnTo>
                  <a:pt x="813729" y="77533"/>
                </a:lnTo>
                <a:lnTo>
                  <a:pt x="804923" y="69653"/>
                </a:lnTo>
                <a:lnTo>
                  <a:pt x="794268" y="64241"/>
                </a:lnTo>
                <a:lnTo>
                  <a:pt x="781834" y="61122"/>
                </a:lnTo>
                <a:lnTo>
                  <a:pt x="767692" y="60121"/>
                </a:lnTo>
                <a:close/>
              </a:path>
              <a:path w="988060" h="191769">
                <a:moveTo>
                  <a:pt x="819212" y="84505"/>
                </a:moveTo>
                <a:lnTo>
                  <a:pt x="766803" y="84505"/>
                </a:lnTo>
                <a:lnTo>
                  <a:pt x="774173" y="85154"/>
                </a:lnTo>
                <a:lnTo>
                  <a:pt x="780623" y="87104"/>
                </a:lnTo>
                <a:lnTo>
                  <a:pt x="799751" y="124574"/>
                </a:lnTo>
                <a:lnTo>
                  <a:pt x="799708" y="127165"/>
                </a:lnTo>
                <a:lnTo>
                  <a:pt x="780943" y="164598"/>
                </a:lnTo>
                <a:lnTo>
                  <a:pt x="766803" y="167220"/>
                </a:lnTo>
                <a:lnTo>
                  <a:pt x="817642" y="167220"/>
                </a:lnTo>
                <a:lnTo>
                  <a:pt x="820660" y="163373"/>
                </a:lnTo>
                <a:lnTo>
                  <a:pt x="826051" y="151868"/>
                </a:lnTo>
                <a:lnTo>
                  <a:pt x="829171" y="138907"/>
                </a:lnTo>
                <a:lnTo>
                  <a:pt x="830176" y="124574"/>
                </a:lnTo>
                <a:lnTo>
                  <a:pt x="829185" y="110346"/>
                </a:lnTo>
                <a:lnTo>
                  <a:pt x="826162" y="97763"/>
                </a:lnTo>
                <a:lnTo>
                  <a:pt x="821035" y="86824"/>
                </a:lnTo>
                <a:lnTo>
                  <a:pt x="819212" y="84505"/>
                </a:lnTo>
                <a:close/>
              </a:path>
              <a:path w="988060" h="191769">
                <a:moveTo>
                  <a:pt x="957722" y="87096"/>
                </a:moveTo>
                <a:lnTo>
                  <a:pt x="928232" y="87096"/>
                </a:lnTo>
                <a:lnTo>
                  <a:pt x="928232" y="151549"/>
                </a:lnTo>
                <a:lnTo>
                  <a:pt x="930517" y="169187"/>
                </a:lnTo>
                <a:lnTo>
                  <a:pt x="937433" y="181692"/>
                </a:lnTo>
                <a:lnTo>
                  <a:pt x="949074" y="189139"/>
                </a:lnTo>
                <a:lnTo>
                  <a:pt x="965532" y="191604"/>
                </a:lnTo>
                <a:lnTo>
                  <a:pt x="973330" y="191604"/>
                </a:lnTo>
                <a:lnTo>
                  <a:pt x="977635" y="190753"/>
                </a:lnTo>
                <a:lnTo>
                  <a:pt x="982830" y="189014"/>
                </a:lnTo>
                <a:lnTo>
                  <a:pt x="985433" y="188087"/>
                </a:lnTo>
                <a:lnTo>
                  <a:pt x="987160" y="187223"/>
                </a:lnTo>
                <a:lnTo>
                  <a:pt x="988011" y="187223"/>
                </a:lnTo>
                <a:lnTo>
                  <a:pt x="988011" y="167220"/>
                </a:lnTo>
                <a:lnTo>
                  <a:pt x="968987" y="167220"/>
                </a:lnTo>
                <a:lnTo>
                  <a:pt x="964643" y="165506"/>
                </a:lnTo>
                <a:lnTo>
                  <a:pt x="962065" y="162839"/>
                </a:lnTo>
                <a:lnTo>
                  <a:pt x="959462" y="159385"/>
                </a:lnTo>
                <a:lnTo>
                  <a:pt x="957722" y="154139"/>
                </a:lnTo>
                <a:lnTo>
                  <a:pt x="957722" y="87096"/>
                </a:lnTo>
                <a:close/>
              </a:path>
              <a:path w="988060" h="191769">
                <a:moveTo>
                  <a:pt x="883986" y="87096"/>
                </a:moveTo>
                <a:lnTo>
                  <a:pt x="854483" y="87096"/>
                </a:lnTo>
                <a:lnTo>
                  <a:pt x="854483" y="189014"/>
                </a:lnTo>
                <a:lnTo>
                  <a:pt x="883986" y="189014"/>
                </a:lnTo>
                <a:lnTo>
                  <a:pt x="883986" y="87096"/>
                </a:lnTo>
                <a:close/>
              </a:path>
              <a:path w="988060" h="191769">
                <a:moveTo>
                  <a:pt x="988011" y="162839"/>
                </a:moveTo>
                <a:lnTo>
                  <a:pt x="986284" y="163702"/>
                </a:lnTo>
                <a:lnTo>
                  <a:pt x="984557" y="164642"/>
                </a:lnTo>
                <a:lnTo>
                  <a:pt x="982830" y="165506"/>
                </a:lnTo>
                <a:lnTo>
                  <a:pt x="977635" y="167220"/>
                </a:lnTo>
                <a:lnTo>
                  <a:pt x="988011" y="167220"/>
                </a:lnTo>
                <a:lnTo>
                  <a:pt x="988011" y="162839"/>
                </a:lnTo>
                <a:close/>
              </a:path>
              <a:path w="988060" h="191769">
                <a:moveTo>
                  <a:pt x="988011" y="62712"/>
                </a:moveTo>
                <a:lnTo>
                  <a:pt x="833630" y="62712"/>
                </a:lnTo>
                <a:lnTo>
                  <a:pt x="833630" y="87096"/>
                </a:lnTo>
                <a:lnTo>
                  <a:pt x="988011" y="87096"/>
                </a:lnTo>
                <a:lnTo>
                  <a:pt x="988011" y="62712"/>
                </a:lnTo>
                <a:close/>
              </a:path>
              <a:path w="988060" h="191769">
                <a:moveTo>
                  <a:pt x="906503" y="0"/>
                </a:moveTo>
                <a:lnTo>
                  <a:pt x="890894" y="0"/>
                </a:lnTo>
                <a:lnTo>
                  <a:pt x="883135" y="2654"/>
                </a:lnTo>
                <a:lnTo>
                  <a:pt x="854483" y="36601"/>
                </a:lnTo>
                <a:lnTo>
                  <a:pt x="854483" y="62712"/>
                </a:lnTo>
                <a:lnTo>
                  <a:pt x="883986" y="62712"/>
                </a:lnTo>
                <a:lnTo>
                  <a:pt x="883986" y="40055"/>
                </a:lnTo>
                <a:lnTo>
                  <a:pt x="885713" y="33947"/>
                </a:lnTo>
                <a:lnTo>
                  <a:pt x="889167" y="30492"/>
                </a:lnTo>
                <a:lnTo>
                  <a:pt x="891783" y="26174"/>
                </a:lnTo>
                <a:lnTo>
                  <a:pt x="896965" y="24371"/>
                </a:lnTo>
                <a:lnTo>
                  <a:pt x="916879" y="24371"/>
                </a:lnTo>
                <a:lnTo>
                  <a:pt x="916879" y="2654"/>
                </a:lnTo>
                <a:lnTo>
                  <a:pt x="916028" y="2654"/>
                </a:lnTo>
                <a:lnTo>
                  <a:pt x="911684" y="850"/>
                </a:lnTo>
                <a:lnTo>
                  <a:pt x="906503" y="0"/>
                </a:lnTo>
                <a:close/>
              </a:path>
              <a:path w="988060" h="191769">
                <a:moveTo>
                  <a:pt x="957722" y="25247"/>
                </a:moveTo>
                <a:lnTo>
                  <a:pt x="956845" y="25247"/>
                </a:lnTo>
                <a:lnTo>
                  <a:pt x="929083" y="33947"/>
                </a:lnTo>
                <a:lnTo>
                  <a:pt x="928232" y="34874"/>
                </a:lnTo>
                <a:lnTo>
                  <a:pt x="928232" y="62712"/>
                </a:lnTo>
                <a:lnTo>
                  <a:pt x="957722" y="62712"/>
                </a:lnTo>
                <a:lnTo>
                  <a:pt x="957722" y="25247"/>
                </a:lnTo>
                <a:close/>
              </a:path>
              <a:path w="988060" h="191769">
                <a:moveTo>
                  <a:pt x="916879" y="24371"/>
                </a:moveTo>
                <a:lnTo>
                  <a:pt x="906503" y="24371"/>
                </a:lnTo>
                <a:lnTo>
                  <a:pt x="910833" y="25247"/>
                </a:lnTo>
                <a:lnTo>
                  <a:pt x="915151" y="27901"/>
                </a:lnTo>
                <a:lnTo>
                  <a:pt x="916879" y="27901"/>
                </a:lnTo>
                <a:lnTo>
                  <a:pt x="916879" y="243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83333" y="586736"/>
            <a:ext cx="291491" cy="292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383" y="2830068"/>
            <a:ext cx="3826510" cy="1007110"/>
          </a:xfrm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50"/>
              </a:spcBef>
            </a:pPr>
            <a:r>
              <a:rPr dirty="0" spc="-405" b="0">
                <a:solidFill>
                  <a:srgbClr val="FFFFFF"/>
                </a:solidFill>
                <a:latin typeface="Arial Black"/>
                <a:cs typeface="Arial Black"/>
              </a:rPr>
              <a:t>At </a:t>
            </a:r>
            <a:r>
              <a:rPr dirty="0" spc="-355" b="0">
                <a:solidFill>
                  <a:srgbClr val="FFFFFF"/>
                </a:solidFill>
                <a:latin typeface="Arial Black"/>
                <a:cs typeface="Arial Black"/>
              </a:rPr>
              <a:t>Microsoft </a:t>
            </a:r>
            <a:r>
              <a:rPr dirty="0" spc="-595" b="0">
                <a:solidFill>
                  <a:srgbClr val="FFFFFF"/>
                </a:solidFill>
                <a:latin typeface="Arial Black"/>
                <a:cs typeface="Arial Black"/>
              </a:rPr>
              <a:t>we </a:t>
            </a:r>
            <a:r>
              <a:rPr dirty="0" spc="-475" b="0">
                <a:solidFill>
                  <a:srgbClr val="FFFFFF"/>
                </a:solidFill>
                <a:latin typeface="Arial Black"/>
                <a:cs typeface="Arial Black"/>
              </a:rPr>
              <a:t>want  </a:t>
            </a:r>
            <a:r>
              <a:rPr dirty="0" spc="-315" b="0">
                <a:solidFill>
                  <a:srgbClr val="FFFFFF"/>
                </a:solidFill>
                <a:latin typeface="Arial Black"/>
                <a:cs typeface="Arial Black"/>
              </a:rPr>
              <a:t>to </a:t>
            </a:r>
            <a:r>
              <a:rPr dirty="0" spc="-405" b="0">
                <a:solidFill>
                  <a:srgbClr val="FFFFFF"/>
                </a:solidFill>
                <a:latin typeface="Arial Black"/>
                <a:cs typeface="Arial Black"/>
              </a:rPr>
              <a:t>hear </a:t>
            </a:r>
            <a:r>
              <a:rPr dirty="0" spc="-330" b="0">
                <a:solidFill>
                  <a:srgbClr val="FFFFFF"/>
                </a:solidFill>
                <a:latin typeface="Arial Black"/>
                <a:cs typeface="Arial Black"/>
              </a:rPr>
              <a:t>your</a:t>
            </a:r>
            <a:r>
              <a:rPr dirty="0" spc="110" b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pc="-415" b="0">
                <a:solidFill>
                  <a:srgbClr val="FFFFFF"/>
                </a:solidFill>
                <a:latin typeface="Arial Black"/>
                <a:cs typeface="Arial Black"/>
              </a:rPr>
              <a:t>voice.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2" y="480060"/>
            <a:ext cx="616013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Introduction </a:t>
            </a:r>
            <a:r>
              <a:rPr dirty="0" spc="-10"/>
              <a:t>to </a:t>
            </a:r>
            <a:r>
              <a:rPr dirty="0" spc="-155"/>
              <a:t>this </a:t>
            </a:r>
            <a:r>
              <a:rPr dirty="0" spc="-25"/>
              <a:t>Model</a:t>
            </a:r>
            <a:r>
              <a:rPr dirty="0" spc="-275"/>
              <a:t> </a:t>
            </a:r>
            <a:r>
              <a:rPr dirty="0" spc="-190"/>
              <a:t>Answer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562" y="1504188"/>
            <a:ext cx="10776585" cy="2415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90">
                <a:latin typeface="Arial Black"/>
                <a:cs typeface="Arial Black"/>
              </a:rPr>
              <a:t>This </a:t>
            </a:r>
            <a:r>
              <a:rPr dirty="0" sz="2000" spc="-180">
                <a:latin typeface="Arial Black"/>
                <a:cs typeface="Arial Black"/>
              </a:rPr>
              <a:t>Model </a:t>
            </a:r>
            <a:r>
              <a:rPr dirty="0" sz="2000" spc="-300">
                <a:latin typeface="Arial Black"/>
                <a:cs typeface="Arial Black"/>
              </a:rPr>
              <a:t>Answer </a:t>
            </a:r>
            <a:r>
              <a:rPr dirty="0" sz="2000" spc="-280">
                <a:latin typeface="Arial Black"/>
                <a:cs typeface="Arial Black"/>
              </a:rPr>
              <a:t>is </a:t>
            </a:r>
            <a:r>
              <a:rPr dirty="0" sz="2000" spc="-229">
                <a:latin typeface="Arial Black"/>
                <a:cs typeface="Arial Black"/>
              </a:rPr>
              <a:t>designed </a:t>
            </a:r>
            <a:r>
              <a:rPr dirty="0" sz="2000" spc="-200">
                <a:latin typeface="Arial Black"/>
                <a:cs typeface="Arial Black"/>
              </a:rPr>
              <a:t>to </a:t>
            </a:r>
            <a:r>
              <a:rPr dirty="0" sz="2000" spc="-240">
                <a:latin typeface="Arial Black"/>
                <a:cs typeface="Arial Black"/>
              </a:rPr>
              <a:t>illustrate </a:t>
            </a:r>
            <a:r>
              <a:rPr dirty="0" sz="2000" spc="-320">
                <a:latin typeface="Arial Black"/>
                <a:cs typeface="Arial Black"/>
              </a:rPr>
              <a:t>a </a:t>
            </a:r>
            <a:r>
              <a:rPr dirty="0" sz="2000" spc="-254">
                <a:latin typeface="Arial Black"/>
                <a:cs typeface="Arial Black"/>
              </a:rPr>
              <a:t>complete </a:t>
            </a:r>
            <a:r>
              <a:rPr dirty="0" sz="2000" spc="-235">
                <a:latin typeface="Arial Black"/>
                <a:cs typeface="Arial Black"/>
              </a:rPr>
              <a:t>professional </a:t>
            </a:r>
            <a:r>
              <a:rPr dirty="0" sz="2000" spc="-240">
                <a:latin typeface="Arial Black"/>
                <a:cs typeface="Arial Black"/>
              </a:rPr>
              <a:t>presentation </a:t>
            </a:r>
            <a:r>
              <a:rPr dirty="0" sz="2000" spc="-185">
                <a:latin typeface="Arial Black"/>
                <a:cs typeface="Arial Black"/>
              </a:rPr>
              <a:t>on </a:t>
            </a:r>
            <a:r>
              <a:rPr dirty="0" sz="2000" spc="-245">
                <a:latin typeface="Arial Black"/>
                <a:cs typeface="Arial Black"/>
              </a:rPr>
              <a:t>this</a:t>
            </a:r>
            <a:r>
              <a:rPr dirty="0" sz="2000" spc="-350">
                <a:latin typeface="Arial Black"/>
                <a:cs typeface="Arial Black"/>
              </a:rPr>
              <a:t> </a:t>
            </a:r>
            <a:r>
              <a:rPr dirty="0" sz="2000" spc="-229">
                <a:latin typeface="Arial Black"/>
                <a:cs typeface="Arial Black"/>
              </a:rPr>
              <a:t>topic.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Black"/>
              <a:cs typeface="Arial Black"/>
            </a:endParaRPr>
          </a:p>
          <a:p>
            <a:pPr marL="12700" marR="167640">
              <a:lnSpc>
                <a:spcPct val="100000"/>
              </a:lnSpc>
            </a:pPr>
            <a:r>
              <a:rPr dirty="0" sz="2000" spc="-335">
                <a:latin typeface="Arial Black"/>
                <a:cs typeface="Arial Black"/>
              </a:rPr>
              <a:t>You </a:t>
            </a:r>
            <a:r>
              <a:rPr dirty="0" sz="2000" spc="-315">
                <a:latin typeface="Arial Black"/>
                <a:cs typeface="Arial Black"/>
              </a:rPr>
              <a:t>were </a:t>
            </a:r>
            <a:r>
              <a:rPr dirty="0" sz="2000" spc="-190">
                <a:latin typeface="Arial Black"/>
                <a:cs typeface="Arial Black"/>
              </a:rPr>
              <a:t>not </a:t>
            </a:r>
            <a:r>
              <a:rPr dirty="0" sz="2000" spc="-305">
                <a:latin typeface="Arial Black"/>
                <a:cs typeface="Arial Black"/>
              </a:rPr>
              <a:t>asked </a:t>
            </a:r>
            <a:r>
              <a:rPr dirty="0" sz="2000" spc="-200">
                <a:latin typeface="Arial Black"/>
                <a:cs typeface="Arial Black"/>
              </a:rPr>
              <a:t>to </a:t>
            </a:r>
            <a:r>
              <a:rPr dirty="0" sz="2000" spc="-204">
                <a:latin typeface="Arial Black"/>
                <a:cs typeface="Arial Black"/>
              </a:rPr>
              <a:t>provide </a:t>
            </a:r>
            <a:r>
              <a:rPr dirty="0" sz="2000" spc="-245">
                <a:latin typeface="Arial Black"/>
                <a:cs typeface="Arial Black"/>
              </a:rPr>
              <a:t>this level </a:t>
            </a:r>
            <a:r>
              <a:rPr dirty="0" sz="2000" spc="-175">
                <a:latin typeface="Arial Black"/>
                <a:cs typeface="Arial Black"/>
              </a:rPr>
              <a:t>of </a:t>
            </a:r>
            <a:r>
              <a:rPr dirty="0" sz="2000" spc="-229">
                <a:latin typeface="Arial Black"/>
                <a:cs typeface="Arial Black"/>
              </a:rPr>
              <a:t>detail. </a:t>
            </a:r>
            <a:r>
              <a:rPr dirty="0" sz="2000" spc="-240">
                <a:latin typeface="Arial Black"/>
                <a:cs typeface="Arial Black"/>
              </a:rPr>
              <a:t>We </a:t>
            </a:r>
            <a:r>
              <a:rPr dirty="0" sz="2000" spc="-204">
                <a:latin typeface="Arial Black"/>
                <a:cs typeface="Arial Black"/>
              </a:rPr>
              <a:t>hope </a:t>
            </a:r>
            <a:r>
              <a:rPr dirty="0" sz="2000" spc="-215">
                <a:latin typeface="Arial Black"/>
                <a:cs typeface="Arial Black"/>
              </a:rPr>
              <a:t>you </a:t>
            </a:r>
            <a:r>
              <a:rPr dirty="0" sz="2000" spc="-320">
                <a:latin typeface="Arial Black"/>
                <a:cs typeface="Arial Black"/>
              </a:rPr>
              <a:t>see </a:t>
            </a:r>
            <a:r>
              <a:rPr dirty="0" sz="2000" spc="-235">
                <a:latin typeface="Arial Black"/>
                <a:cs typeface="Arial Black"/>
              </a:rPr>
              <a:t>the </a:t>
            </a:r>
            <a:r>
              <a:rPr dirty="0" sz="2000" spc="-245">
                <a:latin typeface="Arial Black"/>
                <a:cs typeface="Arial Black"/>
              </a:rPr>
              <a:t>content </a:t>
            </a:r>
            <a:r>
              <a:rPr dirty="0" sz="2000" spc="-175">
                <a:latin typeface="Arial Black"/>
                <a:cs typeface="Arial Black"/>
              </a:rPr>
              <a:t>of </a:t>
            </a:r>
            <a:r>
              <a:rPr dirty="0" sz="2000" spc="-210">
                <a:latin typeface="Arial Black"/>
                <a:cs typeface="Arial Black"/>
              </a:rPr>
              <a:t>your </a:t>
            </a:r>
            <a:r>
              <a:rPr dirty="0" sz="2000" spc="-305">
                <a:latin typeface="Arial Black"/>
                <a:cs typeface="Arial Black"/>
              </a:rPr>
              <a:t>answer  </a:t>
            </a:r>
            <a:r>
              <a:rPr dirty="0" sz="2000" spc="-250">
                <a:latin typeface="Arial Black"/>
                <a:cs typeface="Arial Black"/>
              </a:rPr>
              <a:t>represented </a:t>
            </a:r>
            <a:r>
              <a:rPr dirty="0" sz="2000" spc="-195">
                <a:latin typeface="Arial Black"/>
                <a:cs typeface="Arial Black"/>
              </a:rPr>
              <a:t>throughout </a:t>
            </a:r>
            <a:r>
              <a:rPr dirty="0" sz="2000" spc="-235">
                <a:latin typeface="Arial Black"/>
                <a:cs typeface="Arial Black"/>
              </a:rPr>
              <a:t>the</a:t>
            </a:r>
            <a:r>
              <a:rPr dirty="0" sz="2000" spc="85">
                <a:latin typeface="Arial Black"/>
                <a:cs typeface="Arial Black"/>
              </a:rPr>
              <a:t> </a:t>
            </a:r>
            <a:r>
              <a:rPr dirty="0" sz="2000" spc="-235">
                <a:latin typeface="Arial Black"/>
                <a:cs typeface="Arial Black"/>
              </a:rPr>
              <a:t>presentation.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Arial Black"/>
              <a:cs typeface="Arial Black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spc="-229">
                <a:latin typeface="Arial Black"/>
                <a:cs typeface="Arial Black"/>
              </a:rPr>
              <a:t>It </a:t>
            </a:r>
            <a:r>
              <a:rPr dirty="0" sz="2000" spc="-300">
                <a:latin typeface="Arial Black"/>
                <a:cs typeface="Arial Black"/>
              </a:rPr>
              <a:t>has </a:t>
            </a:r>
            <a:r>
              <a:rPr dirty="0" sz="2000" spc="-240">
                <a:latin typeface="Arial Black"/>
                <a:cs typeface="Arial Black"/>
              </a:rPr>
              <a:t>been </a:t>
            </a:r>
            <a:r>
              <a:rPr dirty="0" sz="2000" spc="-229">
                <a:latin typeface="Arial Black"/>
                <a:cs typeface="Arial Black"/>
              </a:rPr>
              <a:t>designed </a:t>
            </a:r>
            <a:r>
              <a:rPr dirty="0" sz="2000" spc="-200">
                <a:latin typeface="Arial Black"/>
                <a:cs typeface="Arial Black"/>
              </a:rPr>
              <a:t>to </a:t>
            </a:r>
            <a:r>
              <a:rPr dirty="0" sz="2000" spc="-210">
                <a:latin typeface="Arial Black"/>
                <a:cs typeface="Arial Black"/>
              </a:rPr>
              <a:t>provide </a:t>
            </a:r>
            <a:r>
              <a:rPr dirty="0" sz="2000" spc="-215">
                <a:latin typeface="Arial Black"/>
                <a:cs typeface="Arial Black"/>
              </a:rPr>
              <a:t>you </a:t>
            </a:r>
            <a:r>
              <a:rPr dirty="0" sz="2000" spc="-265">
                <a:latin typeface="Arial Black"/>
                <a:cs typeface="Arial Black"/>
              </a:rPr>
              <a:t>with </a:t>
            </a:r>
            <a:r>
              <a:rPr dirty="0" sz="2000" spc="-240">
                <a:latin typeface="Arial Black"/>
                <a:cs typeface="Arial Black"/>
              </a:rPr>
              <a:t>more guidance </a:t>
            </a:r>
            <a:r>
              <a:rPr dirty="0" sz="2000" spc="-225">
                <a:latin typeface="Arial Black"/>
                <a:cs typeface="Arial Black"/>
              </a:rPr>
              <a:t>and </a:t>
            </a:r>
            <a:r>
              <a:rPr dirty="0" sz="2000" spc="-204">
                <a:latin typeface="Arial Black"/>
                <a:cs typeface="Arial Black"/>
              </a:rPr>
              <a:t>helpful information </a:t>
            </a:r>
            <a:r>
              <a:rPr dirty="0" sz="2000" spc="-200">
                <a:latin typeface="Arial Black"/>
                <a:cs typeface="Arial Black"/>
              </a:rPr>
              <a:t>to </a:t>
            </a:r>
            <a:r>
              <a:rPr dirty="0" sz="2000" spc="-220">
                <a:latin typeface="Arial Black"/>
                <a:cs typeface="Arial Black"/>
              </a:rPr>
              <a:t>apply </a:t>
            </a:r>
            <a:r>
              <a:rPr dirty="0" sz="2000" spc="-195">
                <a:latin typeface="Arial Black"/>
                <a:cs typeface="Arial Black"/>
              </a:rPr>
              <a:t>in </a:t>
            </a:r>
            <a:r>
              <a:rPr dirty="0" sz="2000" spc="-235">
                <a:latin typeface="Arial Black"/>
                <a:cs typeface="Arial Black"/>
              </a:rPr>
              <a:t>the  </a:t>
            </a:r>
            <a:r>
              <a:rPr dirty="0" sz="2000" spc="-275">
                <a:latin typeface="Arial Black"/>
                <a:cs typeface="Arial Black"/>
              </a:rPr>
              <a:t>workplace.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5562" y="1842516"/>
            <a:ext cx="360362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0" b="1">
                <a:solidFill>
                  <a:srgbClr val="8661C5"/>
                </a:solidFill>
                <a:latin typeface="Arial"/>
                <a:cs typeface="Arial"/>
              </a:rPr>
              <a:t>What </a:t>
            </a:r>
            <a:r>
              <a:rPr dirty="0" sz="3200" spc="-254" b="1">
                <a:solidFill>
                  <a:srgbClr val="8661C5"/>
                </a:solidFill>
                <a:latin typeface="Arial"/>
                <a:cs typeface="Arial"/>
              </a:rPr>
              <a:t>is</a:t>
            </a:r>
            <a:r>
              <a:rPr dirty="0" sz="3200" spc="-225" b="1">
                <a:solidFill>
                  <a:srgbClr val="8661C5"/>
                </a:solidFill>
                <a:latin typeface="Arial"/>
                <a:cs typeface="Arial"/>
              </a:rPr>
              <a:t> </a:t>
            </a:r>
            <a:r>
              <a:rPr dirty="0" sz="3200" spc="-190" b="1">
                <a:solidFill>
                  <a:srgbClr val="8661C5"/>
                </a:solidFill>
                <a:latin typeface="Arial"/>
                <a:cs typeface="Arial"/>
              </a:rPr>
              <a:t>confidence?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5562" y="2820924"/>
            <a:ext cx="4268470" cy="998219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 marR="5080">
              <a:lnSpc>
                <a:spcPts val="3820"/>
              </a:lnSpc>
              <a:spcBef>
                <a:spcPts val="240"/>
              </a:spcBef>
            </a:pPr>
            <a:r>
              <a:rPr dirty="0" sz="3200" spc="-95" b="1">
                <a:solidFill>
                  <a:srgbClr val="8661C5"/>
                </a:solidFill>
                <a:latin typeface="Arial"/>
                <a:cs typeface="Arial"/>
              </a:rPr>
              <a:t>Why </a:t>
            </a:r>
            <a:r>
              <a:rPr dirty="0" sz="3200" spc="-254" b="1">
                <a:solidFill>
                  <a:srgbClr val="8661C5"/>
                </a:solidFill>
                <a:latin typeface="Arial"/>
                <a:cs typeface="Arial"/>
              </a:rPr>
              <a:t>is </a:t>
            </a:r>
            <a:r>
              <a:rPr dirty="0" sz="3200" spc="-10" b="1">
                <a:solidFill>
                  <a:srgbClr val="8661C5"/>
                </a:solidFill>
                <a:latin typeface="Arial"/>
                <a:cs typeface="Arial"/>
              </a:rPr>
              <a:t>it </a:t>
            </a:r>
            <a:r>
              <a:rPr dirty="0" sz="3200" spc="-60" b="1">
                <a:solidFill>
                  <a:srgbClr val="8661C5"/>
                </a:solidFill>
                <a:latin typeface="Arial"/>
                <a:cs typeface="Arial"/>
              </a:rPr>
              <a:t>important </a:t>
            </a:r>
            <a:r>
              <a:rPr dirty="0" sz="3200" spc="-10" b="1">
                <a:solidFill>
                  <a:srgbClr val="8661C5"/>
                </a:solidFill>
                <a:latin typeface="Arial"/>
                <a:cs typeface="Arial"/>
              </a:rPr>
              <a:t>to  </a:t>
            </a:r>
            <a:r>
              <a:rPr dirty="0" sz="3200" spc="-114" b="1">
                <a:solidFill>
                  <a:srgbClr val="8661C5"/>
                </a:solidFill>
                <a:latin typeface="Arial"/>
                <a:cs typeface="Arial"/>
              </a:rPr>
              <a:t>demonstrate </a:t>
            </a:r>
            <a:r>
              <a:rPr dirty="0" sz="3200" spc="-10" b="1">
                <a:solidFill>
                  <a:srgbClr val="8661C5"/>
                </a:solidFill>
                <a:latin typeface="Arial"/>
                <a:cs typeface="Arial"/>
              </a:rPr>
              <a:t>it </a:t>
            </a:r>
            <a:r>
              <a:rPr dirty="0" sz="3200" spc="-35" b="1">
                <a:solidFill>
                  <a:srgbClr val="8661C5"/>
                </a:solidFill>
                <a:latin typeface="Arial"/>
                <a:cs typeface="Arial"/>
              </a:rPr>
              <a:t>at</a:t>
            </a:r>
            <a:r>
              <a:rPr dirty="0" sz="3200" spc="-254" b="1">
                <a:solidFill>
                  <a:srgbClr val="8661C5"/>
                </a:solidFill>
                <a:latin typeface="Arial"/>
                <a:cs typeface="Arial"/>
              </a:rPr>
              <a:t> </a:t>
            </a:r>
            <a:r>
              <a:rPr dirty="0" sz="3200" spc="-220" b="1">
                <a:solidFill>
                  <a:srgbClr val="8661C5"/>
                </a:solidFill>
                <a:latin typeface="Arial"/>
                <a:cs typeface="Arial"/>
              </a:rPr>
              <a:t>work?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2748" y="0"/>
            <a:ext cx="6099251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2952" y="0"/>
            <a:ext cx="6099175" cy="6858000"/>
          </a:xfrm>
          <a:custGeom>
            <a:avLst/>
            <a:gdLst/>
            <a:ahLst/>
            <a:cxnLst/>
            <a:rect l="l" t="t" r="r" b="b"/>
            <a:pathLst>
              <a:path w="6099175" h="6858000">
                <a:moveTo>
                  <a:pt x="6099048" y="0"/>
                </a:moveTo>
                <a:lnTo>
                  <a:pt x="0" y="0"/>
                </a:lnTo>
                <a:lnTo>
                  <a:pt x="0" y="6857999"/>
                </a:lnTo>
                <a:lnTo>
                  <a:pt x="6099048" y="6857999"/>
                </a:lnTo>
                <a:lnTo>
                  <a:pt x="6099048" y="0"/>
                </a:lnTo>
                <a:close/>
              </a:path>
            </a:pathLst>
          </a:custGeom>
          <a:solidFill>
            <a:srgbClr val="3214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3881" y="431292"/>
            <a:ext cx="360362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What </a:t>
            </a:r>
            <a:r>
              <a:rPr dirty="0" spc="-254"/>
              <a:t>is</a:t>
            </a:r>
            <a:r>
              <a:rPr dirty="0" spc="-225"/>
              <a:t> </a:t>
            </a:r>
            <a:r>
              <a:rPr dirty="0" spc="-190"/>
              <a:t>confidence?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3881" y="1607820"/>
            <a:ext cx="4262120" cy="3198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343535" indent="-228600">
              <a:lnSpc>
                <a:spcPct val="100000"/>
              </a:lnSpc>
              <a:spcBef>
                <a:spcPts val="100"/>
              </a:spcBef>
              <a:buSzPct val="900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2000" spc="-285">
                <a:latin typeface="Arial Black"/>
                <a:cs typeface="Arial Black"/>
              </a:rPr>
              <a:t>Comes </a:t>
            </a:r>
            <a:r>
              <a:rPr dirty="0" sz="2000" spc="-204">
                <a:latin typeface="Arial Black"/>
                <a:cs typeface="Arial Black"/>
              </a:rPr>
              <a:t>from </a:t>
            </a:r>
            <a:r>
              <a:rPr dirty="0" sz="2000" spc="-320">
                <a:latin typeface="Arial Black"/>
                <a:cs typeface="Arial Black"/>
              </a:rPr>
              <a:t>a </a:t>
            </a:r>
            <a:r>
              <a:rPr dirty="0" sz="2000" spc="-225">
                <a:latin typeface="Arial Black"/>
                <a:cs typeface="Arial Black"/>
              </a:rPr>
              <a:t>latin </a:t>
            </a:r>
            <a:r>
              <a:rPr dirty="0" sz="2000" spc="-250">
                <a:latin typeface="Arial Black"/>
                <a:cs typeface="Arial Black"/>
              </a:rPr>
              <a:t>word </a:t>
            </a:r>
            <a:r>
              <a:rPr dirty="0" sz="2000" spc="-35" i="1">
                <a:latin typeface="Arial"/>
                <a:cs typeface="Arial"/>
              </a:rPr>
              <a:t>‘fidere'  </a:t>
            </a:r>
            <a:r>
              <a:rPr dirty="0" sz="2000" spc="-290">
                <a:latin typeface="Arial Black"/>
                <a:cs typeface="Arial Black"/>
              </a:rPr>
              <a:t>which </a:t>
            </a:r>
            <a:r>
              <a:rPr dirty="0" sz="2000" spc="-295">
                <a:latin typeface="Arial Black"/>
                <a:cs typeface="Arial Black"/>
              </a:rPr>
              <a:t>means </a:t>
            </a:r>
            <a:r>
              <a:rPr dirty="0" sz="2000" spc="-165">
                <a:latin typeface="Arial Black"/>
                <a:cs typeface="Arial Black"/>
              </a:rPr>
              <a:t>‘to </a:t>
            </a:r>
            <a:r>
              <a:rPr dirty="0" sz="2000" spc="-220">
                <a:latin typeface="Arial Black"/>
                <a:cs typeface="Arial Black"/>
              </a:rPr>
              <a:t>trust’; </a:t>
            </a:r>
            <a:r>
              <a:rPr dirty="0" sz="2000" spc="-229">
                <a:latin typeface="Arial Black"/>
                <a:cs typeface="Arial Black"/>
              </a:rPr>
              <a:t>therefore,  </a:t>
            </a:r>
            <a:r>
              <a:rPr dirty="0" sz="2000" spc="-225">
                <a:latin typeface="Arial Black"/>
                <a:cs typeface="Arial Black"/>
              </a:rPr>
              <a:t>having </a:t>
            </a:r>
            <a:r>
              <a:rPr dirty="0" sz="2000" spc="-229">
                <a:latin typeface="Arial Black"/>
                <a:cs typeface="Arial Black"/>
              </a:rPr>
              <a:t>self-confidence </a:t>
            </a:r>
            <a:r>
              <a:rPr dirty="0" sz="2000" spc="-280">
                <a:latin typeface="Arial Black"/>
                <a:cs typeface="Arial Black"/>
              </a:rPr>
              <a:t>is </a:t>
            </a:r>
            <a:r>
              <a:rPr dirty="0" sz="2000" spc="-225">
                <a:latin typeface="Arial Black"/>
                <a:cs typeface="Arial Black"/>
              </a:rPr>
              <a:t>having  </a:t>
            </a:r>
            <a:r>
              <a:rPr dirty="0" sz="2000" spc="-240">
                <a:latin typeface="Arial Black"/>
                <a:cs typeface="Arial Black"/>
              </a:rPr>
              <a:t>trust </a:t>
            </a:r>
            <a:r>
              <a:rPr dirty="0" sz="2000" spc="-195">
                <a:latin typeface="Arial Black"/>
                <a:cs typeface="Arial Black"/>
              </a:rPr>
              <a:t>in </a:t>
            </a:r>
            <a:r>
              <a:rPr dirty="0" sz="2000" spc="-260">
                <a:latin typeface="Arial Black"/>
                <a:cs typeface="Arial Black"/>
              </a:rPr>
              <a:t>one's</a:t>
            </a:r>
            <a:r>
              <a:rPr dirty="0" sz="2000" spc="80">
                <a:latin typeface="Arial Black"/>
                <a:cs typeface="Arial Black"/>
              </a:rPr>
              <a:t> </a:t>
            </a:r>
            <a:r>
              <a:rPr dirty="0" sz="2000" spc="-275">
                <a:latin typeface="Arial Black"/>
                <a:cs typeface="Arial Black"/>
              </a:rPr>
              <a:t>self.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Wingdings"/>
              <a:buChar char=""/>
            </a:pPr>
            <a:endParaRPr sz="2350">
              <a:latin typeface="Arial Black"/>
              <a:cs typeface="Arial Black"/>
            </a:endParaRPr>
          </a:p>
          <a:p>
            <a:pPr marL="241300" marR="5080" indent="-228600">
              <a:lnSpc>
                <a:spcPct val="100000"/>
              </a:lnSpc>
              <a:buSzPct val="900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2000" spc="-229">
                <a:latin typeface="Arial Black"/>
                <a:cs typeface="Arial Black"/>
              </a:rPr>
              <a:t>It </a:t>
            </a:r>
            <a:r>
              <a:rPr dirty="0" sz="2000" spc="-280">
                <a:latin typeface="Arial Black"/>
                <a:cs typeface="Arial Black"/>
              </a:rPr>
              <a:t>is </a:t>
            </a:r>
            <a:r>
              <a:rPr dirty="0" sz="2000" spc="-320">
                <a:latin typeface="Arial Black"/>
                <a:cs typeface="Arial Black"/>
              </a:rPr>
              <a:t>a </a:t>
            </a:r>
            <a:r>
              <a:rPr dirty="0" sz="2000" spc="-210">
                <a:latin typeface="Arial Black"/>
                <a:cs typeface="Arial Black"/>
              </a:rPr>
              <a:t>belief </a:t>
            </a:r>
            <a:r>
              <a:rPr dirty="0" sz="2000" spc="-195">
                <a:latin typeface="Arial Black"/>
                <a:cs typeface="Arial Black"/>
              </a:rPr>
              <a:t>in </a:t>
            </a:r>
            <a:r>
              <a:rPr dirty="0" sz="2000" spc="-254">
                <a:latin typeface="Arial Black"/>
                <a:cs typeface="Arial Black"/>
              </a:rPr>
              <a:t>oneself, </a:t>
            </a:r>
            <a:r>
              <a:rPr dirty="0" sz="2000" spc="-235">
                <a:latin typeface="Arial Black"/>
                <a:cs typeface="Arial Black"/>
              </a:rPr>
              <a:t>the  </a:t>
            </a:r>
            <a:r>
              <a:rPr dirty="0" sz="2000" spc="-240">
                <a:latin typeface="Arial Black"/>
                <a:cs typeface="Arial Black"/>
              </a:rPr>
              <a:t>conviction that </a:t>
            </a:r>
            <a:r>
              <a:rPr dirty="0" sz="2000" spc="-220">
                <a:latin typeface="Arial Black"/>
                <a:cs typeface="Arial Black"/>
              </a:rPr>
              <a:t>one </a:t>
            </a:r>
            <a:r>
              <a:rPr dirty="0" sz="2000" spc="-300">
                <a:latin typeface="Arial Black"/>
                <a:cs typeface="Arial Black"/>
              </a:rPr>
              <a:t>has </a:t>
            </a:r>
            <a:r>
              <a:rPr dirty="0" sz="2000" spc="-235">
                <a:latin typeface="Arial Black"/>
                <a:cs typeface="Arial Black"/>
              </a:rPr>
              <a:t>the </a:t>
            </a:r>
            <a:r>
              <a:rPr dirty="0" sz="2000" spc="-215">
                <a:latin typeface="Arial Black"/>
                <a:cs typeface="Arial Black"/>
              </a:rPr>
              <a:t>ability  </a:t>
            </a:r>
            <a:r>
              <a:rPr dirty="0" sz="2000" spc="-200">
                <a:latin typeface="Arial Black"/>
                <a:cs typeface="Arial Black"/>
              </a:rPr>
              <a:t>to </a:t>
            </a:r>
            <a:r>
              <a:rPr dirty="0" sz="2000" spc="-270">
                <a:latin typeface="Arial Black"/>
                <a:cs typeface="Arial Black"/>
              </a:rPr>
              <a:t>meet </a:t>
            </a:r>
            <a:r>
              <a:rPr dirty="0" sz="2000" spc="-245">
                <a:latin typeface="Arial Black"/>
                <a:cs typeface="Arial Black"/>
              </a:rPr>
              <a:t>life's </a:t>
            </a:r>
            <a:r>
              <a:rPr dirty="0" sz="2000" spc="-260">
                <a:latin typeface="Arial Black"/>
                <a:cs typeface="Arial Black"/>
              </a:rPr>
              <a:t>challenges </a:t>
            </a:r>
            <a:r>
              <a:rPr dirty="0" sz="2000" spc="-225">
                <a:latin typeface="Arial Black"/>
                <a:cs typeface="Arial Black"/>
              </a:rPr>
              <a:t>and </a:t>
            </a:r>
            <a:r>
              <a:rPr dirty="0" sz="2000" spc="-210">
                <a:latin typeface="Arial Black"/>
                <a:cs typeface="Arial Black"/>
              </a:rPr>
              <a:t>to  </a:t>
            </a:r>
            <a:r>
              <a:rPr dirty="0" sz="2000" spc="-254">
                <a:latin typeface="Arial Black"/>
                <a:cs typeface="Arial Black"/>
              </a:rPr>
              <a:t>succeed—and </a:t>
            </a:r>
            <a:r>
              <a:rPr dirty="0" sz="2000" spc="-240">
                <a:latin typeface="Arial Black"/>
                <a:cs typeface="Arial Black"/>
              </a:rPr>
              <a:t>the </a:t>
            </a:r>
            <a:r>
              <a:rPr dirty="0" sz="2000" spc="-254">
                <a:latin typeface="Arial Black"/>
                <a:cs typeface="Arial Black"/>
              </a:rPr>
              <a:t>willingness </a:t>
            </a:r>
            <a:r>
              <a:rPr dirty="0" sz="2000" spc="-200">
                <a:latin typeface="Arial Black"/>
                <a:cs typeface="Arial Black"/>
              </a:rPr>
              <a:t>to </a:t>
            </a:r>
            <a:r>
              <a:rPr dirty="0" sz="2000" spc="-315">
                <a:latin typeface="Arial Black"/>
                <a:cs typeface="Arial Black"/>
              </a:rPr>
              <a:t>act  </a:t>
            </a:r>
            <a:r>
              <a:rPr dirty="0" sz="2000" spc="-254">
                <a:latin typeface="Arial Black"/>
                <a:cs typeface="Arial Black"/>
              </a:rPr>
              <a:t>accordingly.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13117" y="1556004"/>
            <a:ext cx="3623310" cy="24028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0"/>
              </a:spcBef>
            </a:pPr>
            <a:r>
              <a:rPr dirty="0" sz="2600" spc="-145" b="1">
                <a:solidFill>
                  <a:srgbClr val="FFFFFF"/>
                </a:solidFill>
                <a:latin typeface="Arial"/>
                <a:cs typeface="Arial"/>
              </a:rPr>
              <a:t>Essentially, </a:t>
            </a:r>
            <a:r>
              <a:rPr dirty="0" sz="2600" spc="10" b="1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dirty="0" sz="2600" spc="-190" b="1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2600" spc="-65" b="1">
                <a:solidFill>
                  <a:srgbClr val="FFFFFF"/>
                </a:solidFill>
                <a:latin typeface="Arial"/>
                <a:cs typeface="Arial"/>
              </a:rPr>
              <a:t>knowing  </a:t>
            </a:r>
            <a:r>
              <a:rPr dirty="0" sz="2600" spc="-40" b="1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dirty="0" sz="2600" spc="-80" b="1">
                <a:solidFill>
                  <a:srgbClr val="FFFFFF"/>
                </a:solidFill>
                <a:latin typeface="Arial"/>
                <a:cs typeface="Arial"/>
              </a:rPr>
              <a:t>you’re </a:t>
            </a:r>
            <a:r>
              <a:rPr dirty="0" sz="2600" spc="-35" b="1">
                <a:solidFill>
                  <a:srgbClr val="FFFFFF"/>
                </a:solidFill>
                <a:latin typeface="Arial"/>
                <a:cs typeface="Arial"/>
              </a:rPr>
              <a:t>good </a:t>
            </a:r>
            <a:r>
              <a:rPr dirty="0" sz="2600" spc="-40" b="1">
                <a:solidFill>
                  <a:srgbClr val="FFFFFF"/>
                </a:solidFill>
                <a:latin typeface="Arial"/>
                <a:cs typeface="Arial"/>
              </a:rPr>
              <a:t>at,  </a:t>
            </a:r>
            <a:r>
              <a:rPr dirty="0" sz="2600" spc="-30" b="1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600" spc="-90" b="1">
                <a:solidFill>
                  <a:srgbClr val="FFFFFF"/>
                </a:solidFill>
                <a:latin typeface="Arial"/>
                <a:cs typeface="Arial"/>
              </a:rPr>
              <a:t>value </a:t>
            </a:r>
            <a:r>
              <a:rPr dirty="0" sz="2600" spc="-85" b="1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dirty="0" sz="2600" spc="-65" b="1">
                <a:solidFill>
                  <a:srgbClr val="FFFFFF"/>
                </a:solidFill>
                <a:latin typeface="Arial"/>
                <a:cs typeface="Arial"/>
              </a:rPr>
              <a:t>provide,  and acting </a:t>
            </a:r>
            <a:r>
              <a:rPr dirty="0" sz="2600" spc="-60" b="1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2600" spc="-9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600" spc="1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90" b="1">
                <a:solidFill>
                  <a:srgbClr val="FFFFFF"/>
                </a:solidFill>
                <a:latin typeface="Arial"/>
                <a:cs typeface="Arial"/>
              </a:rPr>
              <a:t>way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ts val="3110"/>
              </a:lnSpc>
            </a:pPr>
            <a:r>
              <a:rPr dirty="0" sz="2600" spc="-10" b="1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dirty="0" sz="2600" spc="-145" b="1">
                <a:solidFill>
                  <a:srgbClr val="FFFFFF"/>
                </a:solidFill>
                <a:latin typeface="Arial"/>
                <a:cs typeface="Arial"/>
              </a:rPr>
              <a:t>conveys</a:t>
            </a:r>
            <a:r>
              <a:rPr dirty="0" sz="26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10" b="1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ts val="3110"/>
              </a:lnSpc>
            </a:pPr>
            <a:r>
              <a:rPr dirty="0" sz="2600" spc="5" b="1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600" spc="-90" b="1">
                <a:solidFill>
                  <a:srgbClr val="FFFFFF"/>
                </a:solidFill>
                <a:latin typeface="Arial"/>
                <a:cs typeface="Arial"/>
              </a:rPr>
              <a:t>those </a:t>
            </a:r>
            <a:r>
              <a:rPr dirty="0" sz="2600" spc="-65" b="1">
                <a:solidFill>
                  <a:srgbClr val="FFFFFF"/>
                </a:solidFill>
                <a:latin typeface="Arial"/>
                <a:cs typeface="Arial"/>
              </a:rPr>
              <a:t>around</a:t>
            </a:r>
            <a:r>
              <a:rPr dirty="0" sz="26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90" b="1">
                <a:solidFill>
                  <a:srgbClr val="FFFFFF"/>
                </a:solidFill>
                <a:latin typeface="Arial"/>
                <a:cs typeface="Arial"/>
              </a:rPr>
              <a:t>you.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2" y="480060"/>
            <a:ext cx="976122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35"/>
              <a:t>Projecting </a:t>
            </a:r>
            <a:r>
              <a:rPr dirty="0" spc="-150"/>
              <a:t>confidence </a:t>
            </a:r>
            <a:r>
              <a:rPr dirty="0" spc="-100"/>
              <a:t>in </a:t>
            </a:r>
            <a:r>
              <a:rPr dirty="0" spc="-65"/>
              <a:t>the </a:t>
            </a:r>
            <a:r>
              <a:rPr dirty="0" spc="-140"/>
              <a:t>workplace </a:t>
            </a:r>
            <a:r>
              <a:rPr dirty="0" spc="-170"/>
              <a:t>enables </a:t>
            </a:r>
            <a:r>
              <a:rPr dirty="0" spc="-140"/>
              <a:t>you</a:t>
            </a:r>
            <a:r>
              <a:rPr dirty="0" spc="-55"/>
              <a:t> </a:t>
            </a:r>
            <a:r>
              <a:rPr dirty="0" spc="-125"/>
              <a:t>to: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562" y="1440179"/>
            <a:ext cx="10485120" cy="449707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05"/>
              </a:spcBef>
              <a:buSzPct val="900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2000" spc="-254">
                <a:latin typeface="Arial Black"/>
                <a:cs typeface="Arial Black"/>
              </a:rPr>
              <a:t>Gain</a:t>
            </a:r>
            <a:r>
              <a:rPr dirty="0" sz="2000" spc="-120">
                <a:latin typeface="Arial Black"/>
                <a:cs typeface="Arial Black"/>
              </a:rPr>
              <a:t> </a:t>
            </a:r>
            <a:r>
              <a:rPr dirty="0" sz="2000" spc="-225">
                <a:latin typeface="Arial Black"/>
                <a:cs typeface="Arial Black"/>
              </a:rPr>
              <a:t>credibility</a:t>
            </a:r>
            <a:endParaRPr sz="20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500"/>
              </a:spcBef>
              <a:buSzPct val="900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2000" spc="-275">
                <a:latin typeface="Arial Black"/>
                <a:cs typeface="Arial Black"/>
              </a:rPr>
              <a:t>Make </a:t>
            </a:r>
            <a:r>
              <a:rPr dirty="0" sz="2000" spc="-320">
                <a:latin typeface="Arial Black"/>
                <a:cs typeface="Arial Black"/>
              </a:rPr>
              <a:t>a </a:t>
            </a:r>
            <a:r>
              <a:rPr dirty="0" sz="2000" spc="-225">
                <a:latin typeface="Arial Black"/>
                <a:cs typeface="Arial Black"/>
              </a:rPr>
              <a:t>strong </a:t>
            </a:r>
            <a:r>
              <a:rPr dirty="0" sz="2000" spc="-220">
                <a:latin typeface="Arial Black"/>
                <a:cs typeface="Arial Black"/>
              </a:rPr>
              <a:t>first</a:t>
            </a:r>
            <a:r>
              <a:rPr dirty="0" sz="2000" spc="-400">
                <a:latin typeface="Arial Black"/>
                <a:cs typeface="Arial Black"/>
              </a:rPr>
              <a:t> </a:t>
            </a:r>
            <a:r>
              <a:rPr dirty="0" sz="2000" spc="-245">
                <a:latin typeface="Arial Black"/>
                <a:cs typeface="Arial Black"/>
              </a:rPr>
              <a:t>impression</a:t>
            </a:r>
            <a:endParaRPr sz="20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SzPct val="900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2000" spc="-240">
                <a:latin typeface="Arial Black"/>
                <a:cs typeface="Arial Black"/>
              </a:rPr>
              <a:t>Deal </a:t>
            </a:r>
            <a:r>
              <a:rPr dirty="0" sz="2000" spc="-265">
                <a:latin typeface="Arial Black"/>
                <a:cs typeface="Arial Black"/>
              </a:rPr>
              <a:t>with</a:t>
            </a:r>
            <a:r>
              <a:rPr dirty="0" sz="2000" spc="5">
                <a:latin typeface="Arial Black"/>
                <a:cs typeface="Arial Black"/>
              </a:rPr>
              <a:t> </a:t>
            </a:r>
            <a:r>
              <a:rPr dirty="0" sz="2000" spc="-265">
                <a:latin typeface="Arial Black"/>
                <a:cs typeface="Arial Black"/>
              </a:rPr>
              <a:t>pressure</a:t>
            </a:r>
            <a:endParaRPr sz="20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SzPct val="900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2000" spc="-360">
                <a:latin typeface="Arial Black"/>
                <a:cs typeface="Arial Black"/>
              </a:rPr>
              <a:t>Tackle </a:t>
            </a:r>
            <a:r>
              <a:rPr dirty="0" sz="2000" spc="-235">
                <a:latin typeface="Arial Black"/>
                <a:cs typeface="Arial Black"/>
              </a:rPr>
              <a:t>personal </a:t>
            </a:r>
            <a:r>
              <a:rPr dirty="0" sz="2000" spc="-229">
                <a:latin typeface="Arial Black"/>
                <a:cs typeface="Arial Black"/>
              </a:rPr>
              <a:t>and </a:t>
            </a:r>
            <a:r>
              <a:rPr dirty="0" sz="2000" spc="-235">
                <a:latin typeface="Arial Black"/>
                <a:cs typeface="Arial Black"/>
              </a:rPr>
              <a:t>professional</a:t>
            </a:r>
            <a:r>
              <a:rPr dirty="0" sz="2000" spc="50">
                <a:latin typeface="Arial Black"/>
                <a:cs typeface="Arial Black"/>
              </a:rPr>
              <a:t> </a:t>
            </a:r>
            <a:r>
              <a:rPr dirty="0" sz="2000" spc="-265">
                <a:latin typeface="Arial Black"/>
                <a:cs typeface="Arial Black"/>
              </a:rPr>
              <a:t>challenges</a:t>
            </a:r>
            <a:endParaRPr sz="20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SzPct val="900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2000" spc="-250">
                <a:latin typeface="Arial Black"/>
                <a:cs typeface="Arial Black"/>
              </a:rPr>
              <a:t>Put </a:t>
            </a:r>
            <a:r>
              <a:rPr dirty="0" sz="2000" spc="-240">
                <a:latin typeface="Arial Black"/>
                <a:cs typeface="Arial Black"/>
              </a:rPr>
              <a:t>others </a:t>
            </a:r>
            <a:r>
              <a:rPr dirty="0" sz="2000" spc="-270">
                <a:latin typeface="Arial Black"/>
                <a:cs typeface="Arial Black"/>
              </a:rPr>
              <a:t>at</a:t>
            </a:r>
            <a:r>
              <a:rPr dirty="0" sz="2000" spc="114">
                <a:latin typeface="Arial Black"/>
                <a:cs typeface="Arial Black"/>
              </a:rPr>
              <a:t> </a:t>
            </a:r>
            <a:r>
              <a:rPr dirty="0" sz="2000" spc="-320">
                <a:latin typeface="Arial Black"/>
                <a:cs typeface="Arial Black"/>
              </a:rPr>
              <a:t>ease</a:t>
            </a:r>
            <a:endParaRPr sz="20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384"/>
              </a:spcBef>
              <a:buSzPct val="900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2000" spc="-350">
                <a:latin typeface="Arial Black"/>
                <a:cs typeface="Arial Black"/>
              </a:rPr>
              <a:t>Be </a:t>
            </a:r>
            <a:r>
              <a:rPr dirty="0" sz="2000" spc="-285">
                <a:latin typeface="Arial Black"/>
                <a:cs typeface="Arial Black"/>
              </a:rPr>
              <a:t>taken </a:t>
            </a:r>
            <a:r>
              <a:rPr dirty="0" sz="2000" spc="-240">
                <a:latin typeface="Arial Black"/>
                <a:cs typeface="Arial Black"/>
              </a:rPr>
              <a:t>more </a:t>
            </a:r>
            <a:r>
              <a:rPr dirty="0" sz="2000" spc="-245">
                <a:latin typeface="Arial Black"/>
                <a:cs typeface="Arial Black"/>
              </a:rPr>
              <a:t>seriously </a:t>
            </a:r>
            <a:r>
              <a:rPr dirty="0" sz="2000" spc="-170">
                <a:latin typeface="Arial Black"/>
                <a:cs typeface="Arial Black"/>
              </a:rPr>
              <a:t>if </a:t>
            </a:r>
            <a:r>
              <a:rPr dirty="0" sz="2000" spc="-210">
                <a:latin typeface="Arial Black"/>
                <a:cs typeface="Arial Black"/>
              </a:rPr>
              <a:t>your </a:t>
            </a:r>
            <a:r>
              <a:rPr dirty="0" sz="2000" spc="-275">
                <a:latin typeface="Arial Black"/>
                <a:cs typeface="Arial Black"/>
              </a:rPr>
              <a:t>words </a:t>
            </a:r>
            <a:r>
              <a:rPr dirty="0" sz="2000" spc="-229">
                <a:latin typeface="Arial Black"/>
                <a:cs typeface="Arial Black"/>
              </a:rPr>
              <a:t>and </a:t>
            </a:r>
            <a:r>
              <a:rPr dirty="0" sz="2000" spc="-250">
                <a:latin typeface="Arial Black"/>
                <a:cs typeface="Arial Black"/>
              </a:rPr>
              <a:t>action </a:t>
            </a:r>
            <a:r>
              <a:rPr dirty="0" sz="2000" spc="-275">
                <a:latin typeface="Arial Black"/>
                <a:cs typeface="Arial Black"/>
              </a:rPr>
              <a:t>have</a:t>
            </a:r>
            <a:r>
              <a:rPr dirty="0" sz="2000" spc="-15">
                <a:latin typeface="Arial Black"/>
                <a:cs typeface="Arial Black"/>
              </a:rPr>
              <a:t> </a:t>
            </a:r>
            <a:r>
              <a:rPr dirty="0" sz="2000" spc="-240">
                <a:latin typeface="Arial Black"/>
                <a:cs typeface="Arial Black"/>
              </a:rPr>
              <a:t>conviction</a:t>
            </a:r>
            <a:endParaRPr sz="20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500"/>
              </a:spcBef>
              <a:buSzPct val="900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2000" spc="-290">
                <a:latin typeface="Arial Black"/>
                <a:cs typeface="Arial Black"/>
              </a:rPr>
              <a:t>Experience </a:t>
            </a:r>
            <a:r>
              <a:rPr dirty="0" sz="2000" spc="-240">
                <a:latin typeface="Arial Black"/>
                <a:cs typeface="Arial Black"/>
              </a:rPr>
              <a:t>more </a:t>
            </a:r>
            <a:r>
              <a:rPr dirty="0" sz="2000" spc="-350">
                <a:latin typeface="Arial Black"/>
                <a:cs typeface="Arial Black"/>
              </a:rPr>
              <a:t>as </a:t>
            </a:r>
            <a:r>
              <a:rPr dirty="0" sz="2000" spc="-210">
                <a:latin typeface="Arial Black"/>
                <a:cs typeface="Arial Black"/>
              </a:rPr>
              <a:t>you’re </a:t>
            </a:r>
            <a:r>
              <a:rPr dirty="0" sz="2000" spc="-240">
                <a:latin typeface="Arial Black"/>
                <a:cs typeface="Arial Black"/>
              </a:rPr>
              <a:t>more </a:t>
            </a:r>
            <a:r>
              <a:rPr dirty="0" sz="2000" spc="-245">
                <a:latin typeface="Arial Black"/>
                <a:cs typeface="Arial Black"/>
              </a:rPr>
              <a:t>likely </a:t>
            </a:r>
            <a:r>
              <a:rPr dirty="0" sz="2000" spc="-200">
                <a:latin typeface="Arial Black"/>
                <a:cs typeface="Arial Black"/>
              </a:rPr>
              <a:t>to </a:t>
            </a:r>
            <a:r>
              <a:rPr dirty="0" sz="2000" spc="-240">
                <a:latin typeface="Arial Black"/>
                <a:cs typeface="Arial Black"/>
              </a:rPr>
              <a:t>engage </a:t>
            </a:r>
            <a:r>
              <a:rPr dirty="0" sz="2000" spc="-195">
                <a:latin typeface="Arial Black"/>
                <a:cs typeface="Arial Black"/>
              </a:rPr>
              <a:t>in </a:t>
            </a:r>
            <a:r>
              <a:rPr dirty="0" sz="2000" spc="-229">
                <a:latin typeface="Arial Black"/>
                <a:cs typeface="Arial Black"/>
              </a:rPr>
              <a:t>challenging, </a:t>
            </a:r>
            <a:r>
              <a:rPr dirty="0" sz="2000" spc="-195">
                <a:latin typeface="Arial Black"/>
                <a:cs typeface="Arial Black"/>
              </a:rPr>
              <a:t>but</a:t>
            </a:r>
            <a:r>
              <a:rPr dirty="0" sz="2000" spc="-170">
                <a:latin typeface="Arial Black"/>
                <a:cs typeface="Arial Black"/>
              </a:rPr>
              <a:t> </a:t>
            </a:r>
            <a:r>
              <a:rPr dirty="0" sz="2000" spc="-254">
                <a:latin typeface="Arial Black"/>
                <a:cs typeface="Arial Black"/>
              </a:rPr>
              <a:t>manageable projects</a:t>
            </a:r>
            <a:endParaRPr sz="20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SzPct val="900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2000" spc="-275">
                <a:latin typeface="Arial Black"/>
                <a:cs typeface="Arial Black"/>
              </a:rPr>
              <a:t>Push </a:t>
            </a:r>
            <a:r>
              <a:rPr dirty="0" sz="2000" spc="-235">
                <a:latin typeface="Arial Black"/>
                <a:cs typeface="Arial Black"/>
              </a:rPr>
              <a:t>the </a:t>
            </a:r>
            <a:r>
              <a:rPr dirty="0" sz="2000" spc="-200">
                <a:latin typeface="Arial Black"/>
                <a:cs typeface="Arial Black"/>
              </a:rPr>
              <a:t>boundary </a:t>
            </a:r>
            <a:r>
              <a:rPr dirty="0" sz="2000" spc="-175">
                <a:latin typeface="Arial Black"/>
                <a:cs typeface="Arial Black"/>
              </a:rPr>
              <a:t>of </a:t>
            </a:r>
            <a:r>
              <a:rPr dirty="0" sz="2000" spc="-210">
                <a:latin typeface="Arial Black"/>
                <a:cs typeface="Arial Black"/>
              </a:rPr>
              <a:t>your </a:t>
            </a:r>
            <a:r>
              <a:rPr dirty="0" sz="2000" spc="-220">
                <a:latin typeface="Arial Black"/>
                <a:cs typeface="Arial Black"/>
              </a:rPr>
              <a:t>comfort zone </a:t>
            </a:r>
            <a:r>
              <a:rPr dirty="0" sz="2000" spc="-225">
                <a:latin typeface="Arial Black"/>
                <a:cs typeface="Arial Black"/>
              </a:rPr>
              <a:t>and </a:t>
            </a:r>
            <a:r>
              <a:rPr dirty="0" sz="2000" spc="-285">
                <a:latin typeface="Arial Black"/>
                <a:cs typeface="Arial Black"/>
              </a:rPr>
              <a:t>increase </a:t>
            </a:r>
            <a:r>
              <a:rPr dirty="0" sz="2000" spc="-210">
                <a:latin typeface="Arial Black"/>
                <a:cs typeface="Arial Black"/>
              </a:rPr>
              <a:t>your</a:t>
            </a:r>
            <a:r>
              <a:rPr dirty="0" sz="2000" spc="105">
                <a:latin typeface="Arial Black"/>
                <a:cs typeface="Arial Black"/>
              </a:rPr>
              <a:t> </a:t>
            </a:r>
            <a:r>
              <a:rPr dirty="0" sz="2000" spc="-240">
                <a:latin typeface="Arial Black"/>
                <a:cs typeface="Arial Black"/>
              </a:rPr>
              <a:t>performance</a:t>
            </a:r>
            <a:endParaRPr sz="20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SzPct val="900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2000" spc="-265">
                <a:latin typeface="Arial Black"/>
                <a:cs typeface="Arial Black"/>
              </a:rPr>
              <a:t>Communicate</a:t>
            </a:r>
            <a:r>
              <a:rPr dirty="0" sz="2000" spc="-105">
                <a:latin typeface="Arial Black"/>
                <a:cs typeface="Arial Black"/>
              </a:rPr>
              <a:t> </a:t>
            </a:r>
            <a:r>
              <a:rPr dirty="0" sz="2000" spc="-240">
                <a:latin typeface="Arial Black"/>
                <a:cs typeface="Arial Black"/>
              </a:rPr>
              <a:t>more</a:t>
            </a:r>
            <a:r>
              <a:rPr dirty="0" sz="2000" spc="-105">
                <a:latin typeface="Arial Black"/>
                <a:cs typeface="Arial Black"/>
              </a:rPr>
              <a:t> </a:t>
            </a:r>
            <a:r>
              <a:rPr dirty="0" sz="2000" spc="-254">
                <a:latin typeface="Arial Black"/>
                <a:cs typeface="Arial Black"/>
              </a:rPr>
              <a:t>effectively,</a:t>
            </a:r>
            <a:r>
              <a:rPr dirty="0" sz="2000" spc="-105">
                <a:latin typeface="Arial Black"/>
                <a:cs typeface="Arial Black"/>
              </a:rPr>
              <a:t> </a:t>
            </a:r>
            <a:r>
              <a:rPr dirty="0" sz="2000" spc="-350">
                <a:latin typeface="Arial Black"/>
                <a:cs typeface="Arial Black"/>
              </a:rPr>
              <a:t>as</a:t>
            </a:r>
            <a:r>
              <a:rPr dirty="0" sz="2000" spc="-110">
                <a:latin typeface="Arial Black"/>
                <a:cs typeface="Arial Black"/>
              </a:rPr>
              <a:t> </a:t>
            </a:r>
            <a:r>
              <a:rPr dirty="0" sz="2000" spc="-250">
                <a:latin typeface="Arial Black"/>
                <a:cs typeface="Arial Black"/>
              </a:rPr>
              <a:t>confidence</a:t>
            </a:r>
            <a:r>
              <a:rPr dirty="0" sz="2000" spc="-105">
                <a:latin typeface="Arial Black"/>
                <a:cs typeface="Arial Black"/>
              </a:rPr>
              <a:t> </a:t>
            </a:r>
            <a:r>
              <a:rPr dirty="0" sz="2000" spc="-280">
                <a:latin typeface="Arial Black"/>
                <a:cs typeface="Arial Black"/>
              </a:rPr>
              <a:t>allows</a:t>
            </a:r>
            <a:r>
              <a:rPr dirty="0" sz="2000" spc="-110">
                <a:latin typeface="Arial Black"/>
                <a:cs typeface="Arial Black"/>
              </a:rPr>
              <a:t> </a:t>
            </a:r>
            <a:r>
              <a:rPr dirty="0" sz="2000" spc="-215">
                <a:latin typeface="Arial Black"/>
                <a:cs typeface="Arial Black"/>
              </a:rPr>
              <a:t>you</a:t>
            </a:r>
            <a:r>
              <a:rPr dirty="0" sz="2000" spc="-100">
                <a:latin typeface="Arial Black"/>
                <a:cs typeface="Arial Black"/>
              </a:rPr>
              <a:t> </a:t>
            </a:r>
            <a:r>
              <a:rPr dirty="0" sz="2000" spc="-200">
                <a:latin typeface="Arial Black"/>
                <a:cs typeface="Arial Black"/>
              </a:rPr>
              <a:t>to</a:t>
            </a:r>
            <a:r>
              <a:rPr dirty="0" sz="2000" spc="-105">
                <a:latin typeface="Arial Black"/>
                <a:cs typeface="Arial Black"/>
              </a:rPr>
              <a:t> </a:t>
            </a:r>
            <a:r>
              <a:rPr dirty="0" sz="2000" spc="-300">
                <a:latin typeface="Arial Black"/>
                <a:cs typeface="Arial Black"/>
              </a:rPr>
              <a:t>speak</a:t>
            </a:r>
            <a:r>
              <a:rPr dirty="0" sz="2000" spc="-105">
                <a:latin typeface="Arial Black"/>
                <a:cs typeface="Arial Black"/>
              </a:rPr>
              <a:t> </a:t>
            </a:r>
            <a:r>
              <a:rPr dirty="0" sz="2000" spc="-275">
                <a:latin typeface="Arial Black"/>
                <a:cs typeface="Arial Black"/>
              </a:rPr>
              <a:t>concisely</a:t>
            </a:r>
            <a:r>
              <a:rPr dirty="0" sz="2000" spc="-114">
                <a:latin typeface="Arial Black"/>
                <a:cs typeface="Arial Black"/>
              </a:rPr>
              <a:t> </a:t>
            </a:r>
            <a:r>
              <a:rPr dirty="0" sz="2000" spc="-225">
                <a:latin typeface="Arial Black"/>
                <a:cs typeface="Arial Black"/>
              </a:rPr>
              <a:t>and</a:t>
            </a:r>
            <a:r>
              <a:rPr dirty="0" sz="2000" spc="-110">
                <a:latin typeface="Arial Black"/>
                <a:cs typeface="Arial Black"/>
              </a:rPr>
              <a:t> </a:t>
            </a:r>
            <a:r>
              <a:rPr dirty="0" sz="2000" spc="-265">
                <a:latin typeface="Arial Black"/>
                <a:cs typeface="Arial Black"/>
              </a:rPr>
              <a:t>with</a:t>
            </a:r>
            <a:r>
              <a:rPr dirty="0" sz="2000" spc="-105">
                <a:latin typeface="Arial Black"/>
                <a:cs typeface="Arial Black"/>
              </a:rPr>
              <a:t> </a:t>
            </a:r>
            <a:r>
              <a:rPr dirty="0" sz="2000" spc="-265">
                <a:latin typeface="Arial Black"/>
                <a:cs typeface="Arial Black"/>
              </a:rPr>
              <a:t>clarity.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00">
              <a:latin typeface="Arial Black"/>
              <a:cs typeface="Arial Black"/>
            </a:endParaRPr>
          </a:p>
          <a:p>
            <a:pPr marL="12700" marR="4398645">
              <a:lnSpc>
                <a:spcPct val="100000"/>
              </a:lnSpc>
            </a:pPr>
            <a:r>
              <a:rPr dirty="0" sz="2000" spc="-60" b="1">
                <a:solidFill>
                  <a:srgbClr val="8661C5"/>
                </a:solidFill>
                <a:latin typeface="Arial"/>
                <a:cs typeface="Arial"/>
              </a:rPr>
              <a:t>Projecting </a:t>
            </a:r>
            <a:r>
              <a:rPr dirty="0" sz="2000" spc="-65" b="1">
                <a:solidFill>
                  <a:srgbClr val="8661C5"/>
                </a:solidFill>
                <a:latin typeface="Arial"/>
                <a:cs typeface="Arial"/>
              </a:rPr>
              <a:t>confidence </a:t>
            </a:r>
            <a:r>
              <a:rPr dirty="0" sz="2000" spc="-60" b="1">
                <a:solidFill>
                  <a:srgbClr val="8661C5"/>
                </a:solidFill>
                <a:latin typeface="Arial"/>
                <a:cs typeface="Arial"/>
              </a:rPr>
              <a:t>contributes </a:t>
            </a:r>
            <a:r>
              <a:rPr dirty="0" sz="2000" spc="5" b="1">
                <a:solidFill>
                  <a:srgbClr val="8661C5"/>
                </a:solidFill>
                <a:latin typeface="Arial"/>
                <a:cs typeface="Arial"/>
              </a:rPr>
              <a:t>to </a:t>
            </a:r>
            <a:r>
              <a:rPr dirty="0" sz="2000" spc="-80" b="1">
                <a:solidFill>
                  <a:srgbClr val="8661C5"/>
                </a:solidFill>
                <a:latin typeface="Arial"/>
                <a:cs typeface="Arial"/>
              </a:rPr>
              <a:t>professionalism  which </a:t>
            </a:r>
            <a:r>
              <a:rPr dirty="0" sz="2000" spc="-145" b="1">
                <a:solidFill>
                  <a:srgbClr val="8661C5"/>
                </a:solidFill>
                <a:latin typeface="Arial"/>
                <a:cs typeface="Arial"/>
              </a:rPr>
              <a:t>is </a:t>
            </a:r>
            <a:r>
              <a:rPr dirty="0" sz="2000" spc="-40" b="1">
                <a:solidFill>
                  <a:srgbClr val="8661C5"/>
                </a:solidFill>
                <a:latin typeface="Arial"/>
                <a:cs typeface="Arial"/>
              </a:rPr>
              <a:t>helpful </a:t>
            </a:r>
            <a:r>
              <a:rPr dirty="0" sz="2000" spc="-15" b="1">
                <a:solidFill>
                  <a:srgbClr val="8661C5"/>
                </a:solidFill>
                <a:latin typeface="Arial"/>
                <a:cs typeface="Arial"/>
              </a:rPr>
              <a:t>for </a:t>
            </a:r>
            <a:r>
              <a:rPr dirty="0" sz="2000" spc="-60" b="1">
                <a:solidFill>
                  <a:srgbClr val="8661C5"/>
                </a:solidFill>
                <a:latin typeface="Arial"/>
                <a:cs typeface="Arial"/>
              </a:rPr>
              <a:t>your </a:t>
            </a:r>
            <a:r>
              <a:rPr dirty="0" sz="2000" spc="-75" b="1">
                <a:solidFill>
                  <a:srgbClr val="8661C5"/>
                </a:solidFill>
                <a:latin typeface="Arial"/>
                <a:cs typeface="Arial"/>
              </a:rPr>
              <a:t>advancing </a:t>
            </a:r>
            <a:r>
              <a:rPr dirty="0" sz="2000" spc="-25" b="1">
                <a:solidFill>
                  <a:srgbClr val="8661C5"/>
                </a:solidFill>
                <a:latin typeface="Arial"/>
                <a:cs typeface="Arial"/>
              </a:rPr>
              <a:t>job </a:t>
            </a:r>
            <a:r>
              <a:rPr dirty="0" sz="2000" spc="-50" b="1">
                <a:solidFill>
                  <a:srgbClr val="8661C5"/>
                </a:solidFill>
                <a:latin typeface="Arial"/>
                <a:cs typeface="Arial"/>
              </a:rPr>
              <a:t>and</a:t>
            </a:r>
            <a:r>
              <a:rPr dirty="0" sz="2000" spc="355" b="1">
                <a:solidFill>
                  <a:srgbClr val="8661C5"/>
                </a:solidFill>
                <a:latin typeface="Arial"/>
                <a:cs typeface="Arial"/>
              </a:rPr>
              <a:t> </a:t>
            </a:r>
            <a:r>
              <a:rPr dirty="0" sz="2000" spc="-100" b="1">
                <a:solidFill>
                  <a:srgbClr val="8661C5"/>
                </a:solidFill>
                <a:latin typeface="Arial"/>
                <a:cs typeface="Arial"/>
              </a:rPr>
              <a:t>career.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2" y="2183892"/>
            <a:ext cx="3057525" cy="2470150"/>
          </a:xfrm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dirty="0" spc="-50"/>
              <a:t>What </a:t>
            </a:r>
            <a:r>
              <a:rPr dirty="0" spc="-125"/>
              <a:t>are </a:t>
            </a:r>
            <a:r>
              <a:rPr dirty="0" spc="-65"/>
              <a:t>the</a:t>
            </a:r>
            <a:r>
              <a:rPr dirty="0" spc="-229"/>
              <a:t> </a:t>
            </a:r>
            <a:r>
              <a:rPr dirty="0" spc="-170"/>
              <a:t>key  </a:t>
            </a:r>
            <a:r>
              <a:rPr dirty="0" spc="-190"/>
              <a:t>characteristics </a:t>
            </a:r>
            <a:r>
              <a:rPr dirty="0" spc="-60"/>
              <a:t>of  </a:t>
            </a:r>
            <a:r>
              <a:rPr dirty="0" spc="-155"/>
              <a:t>someone </a:t>
            </a:r>
            <a:r>
              <a:rPr dirty="0" spc="-105"/>
              <a:t>who  </a:t>
            </a:r>
            <a:r>
              <a:rPr dirty="0" spc="-145"/>
              <a:t>demonstrates  </a:t>
            </a:r>
            <a:r>
              <a:rPr dirty="0" spc="-190"/>
              <a:t>confidence?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0" y="0"/>
            <a:ext cx="6096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25"/>
              </a:spcBef>
            </a:pPr>
            <a:r>
              <a:rPr dirty="0" spc="40"/>
              <a:t>I </a:t>
            </a:r>
            <a:r>
              <a:rPr dirty="0" spc="-225"/>
              <a:t>chose </a:t>
            </a:r>
            <a:r>
              <a:rPr dirty="0" spc="-175"/>
              <a:t>Satya </a:t>
            </a:r>
            <a:r>
              <a:rPr dirty="0" spc="-90"/>
              <a:t>Nadella </a:t>
            </a:r>
            <a:r>
              <a:rPr dirty="0" spc="-280"/>
              <a:t>as </a:t>
            </a:r>
            <a:r>
              <a:rPr dirty="0" spc="-65"/>
              <a:t>the </a:t>
            </a:r>
            <a:r>
              <a:rPr dirty="0" spc="-160"/>
              <a:t>person </a:t>
            </a:r>
            <a:r>
              <a:rPr dirty="0" spc="-105"/>
              <a:t>who </a:t>
            </a:r>
            <a:r>
              <a:rPr dirty="0" spc="-145"/>
              <a:t>demonstrates  </a:t>
            </a:r>
            <a:r>
              <a:rPr dirty="0" spc="-150"/>
              <a:t>confidence </a:t>
            </a:r>
            <a:r>
              <a:rPr dirty="0" spc="-200"/>
              <a:t>because</a:t>
            </a:r>
            <a:r>
              <a:rPr dirty="0" spc="-95"/>
              <a:t> </a:t>
            </a:r>
            <a:r>
              <a:rPr dirty="0" spc="-295"/>
              <a:t>he…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562" y="2086356"/>
            <a:ext cx="5250815" cy="259207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00"/>
              </a:spcBef>
              <a:buSzPct val="900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2000" spc="-290">
                <a:latin typeface="Arial Black"/>
                <a:cs typeface="Arial Black"/>
              </a:rPr>
              <a:t>Believes </a:t>
            </a:r>
            <a:r>
              <a:rPr dirty="0" sz="2000" spc="-195">
                <a:latin typeface="Arial Black"/>
                <a:cs typeface="Arial Black"/>
              </a:rPr>
              <a:t>in </a:t>
            </a:r>
            <a:r>
              <a:rPr dirty="0" sz="2000" spc="-240">
                <a:latin typeface="Arial Black"/>
                <a:cs typeface="Arial Black"/>
              </a:rPr>
              <a:t>himself </a:t>
            </a:r>
            <a:r>
              <a:rPr dirty="0" sz="2000" spc="-229">
                <a:latin typeface="Arial Black"/>
                <a:cs typeface="Arial Black"/>
              </a:rPr>
              <a:t>and </a:t>
            </a:r>
            <a:r>
              <a:rPr dirty="0" sz="2000" spc="-254">
                <a:latin typeface="Arial Black"/>
                <a:cs typeface="Arial Black"/>
              </a:rPr>
              <a:t>his</a:t>
            </a:r>
            <a:r>
              <a:rPr dirty="0" sz="2000" spc="-15">
                <a:latin typeface="Arial Black"/>
                <a:cs typeface="Arial Black"/>
              </a:rPr>
              <a:t> </a:t>
            </a:r>
            <a:r>
              <a:rPr dirty="0" sz="2000" spc="-270">
                <a:latin typeface="Arial Black"/>
                <a:cs typeface="Arial Black"/>
              </a:rPr>
              <a:t>ideas</a:t>
            </a:r>
            <a:endParaRPr sz="20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SzPct val="900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2000" spc="-235">
                <a:latin typeface="Arial Black"/>
                <a:cs typeface="Arial Black"/>
              </a:rPr>
              <a:t>Obtains </a:t>
            </a:r>
            <a:r>
              <a:rPr dirty="0" sz="2000" spc="-254">
                <a:latin typeface="Arial Black"/>
                <a:cs typeface="Arial Black"/>
              </a:rPr>
              <a:t>his happiness </a:t>
            </a:r>
            <a:r>
              <a:rPr dirty="0" sz="2000" spc="-204">
                <a:latin typeface="Arial Black"/>
                <a:cs typeface="Arial Black"/>
              </a:rPr>
              <a:t>from</a:t>
            </a:r>
            <a:r>
              <a:rPr dirty="0" sz="2000" spc="-185">
                <a:latin typeface="Arial Black"/>
                <a:cs typeface="Arial Black"/>
              </a:rPr>
              <a:t> </a:t>
            </a:r>
            <a:r>
              <a:rPr dirty="0" sz="2000" spc="-235">
                <a:latin typeface="Arial Black"/>
                <a:cs typeface="Arial Black"/>
              </a:rPr>
              <a:t>within</a:t>
            </a:r>
            <a:endParaRPr sz="20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SzPct val="900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2000" spc="-310">
                <a:latin typeface="Arial Black"/>
                <a:cs typeface="Arial Black"/>
              </a:rPr>
              <a:t>Is</a:t>
            </a:r>
            <a:r>
              <a:rPr dirty="0" sz="2000" spc="-125">
                <a:latin typeface="Arial Black"/>
                <a:cs typeface="Arial Black"/>
              </a:rPr>
              <a:t> </a:t>
            </a:r>
            <a:r>
              <a:rPr dirty="0" sz="2000" spc="-220">
                <a:latin typeface="Arial Black"/>
                <a:cs typeface="Arial Black"/>
              </a:rPr>
              <a:t>grateful</a:t>
            </a:r>
            <a:endParaRPr sz="20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SzPct val="900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2000" spc="-335">
                <a:latin typeface="Arial Black"/>
                <a:cs typeface="Arial Black"/>
              </a:rPr>
              <a:t>Exercises </a:t>
            </a:r>
            <a:r>
              <a:rPr dirty="0" sz="2000" spc="-200">
                <a:latin typeface="Arial Black"/>
                <a:cs typeface="Arial Black"/>
              </a:rPr>
              <a:t>to </a:t>
            </a:r>
            <a:r>
              <a:rPr dirty="0" sz="2000" spc="-210">
                <a:latin typeface="Arial Black"/>
                <a:cs typeface="Arial Black"/>
              </a:rPr>
              <a:t>help </a:t>
            </a:r>
            <a:r>
              <a:rPr dirty="0" sz="2000" spc="-265">
                <a:latin typeface="Arial Black"/>
                <a:cs typeface="Arial Black"/>
              </a:rPr>
              <a:t>focus </a:t>
            </a:r>
            <a:r>
              <a:rPr dirty="0" sz="2000" spc="-240">
                <a:latin typeface="Arial Black"/>
                <a:cs typeface="Arial Black"/>
              </a:rPr>
              <a:t>the </a:t>
            </a:r>
            <a:r>
              <a:rPr dirty="0" sz="2000" spc="-204">
                <a:latin typeface="Arial Black"/>
                <a:cs typeface="Arial Black"/>
              </a:rPr>
              <a:t>mind </a:t>
            </a:r>
            <a:r>
              <a:rPr dirty="0" sz="2000" spc="-225">
                <a:latin typeface="Arial Black"/>
                <a:cs typeface="Arial Black"/>
              </a:rPr>
              <a:t>and </a:t>
            </a:r>
            <a:r>
              <a:rPr dirty="0" sz="2000" spc="-280">
                <a:latin typeface="Arial Black"/>
                <a:cs typeface="Arial Black"/>
              </a:rPr>
              <a:t>keep</a:t>
            </a:r>
            <a:r>
              <a:rPr dirty="0" sz="2000" spc="-5">
                <a:latin typeface="Arial Black"/>
                <a:cs typeface="Arial Black"/>
              </a:rPr>
              <a:t> </a:t>
            </a:r>
            <a:r>
              <a:rPr dirty="0" sz="2000" spc="-185">
                <a:latin typeface="Arial Black"/>
                <a:cs typeface="Arial Black"/>
              </a:rPr>
              <a:t>fit</a:t>
            </a:r>
            <a:endParaRPr sz="20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SzPct val="900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2000" spc="-310">
                <a:latin typeface="Arial Black"/>
                <a:cs typeface="Arial Black"/>
              </a:rPr>
              <a:t>Is </a:t>
            </a:r>
            <a:r>
              <a:rPr dirty="0" sz="2000" spc="-320">
                <a:latin typeface="Arial Black"/>
                <a:cs typeface="Arial Black"/>
              </a:rPr>
              <a:t>always</a:t>
            </a:r>
            <a:r>
              <a:rPr dirty="0" sz="2000" spc="-295">
                <a:latin typeface="Arial Black"/>
                <a:cs typeface="Arial Black"/>
              </a:rPr>
              <a:t> </a:t>
            </a:r>
            <a:r>
              <a:rPr dirty="0" sz="2000" spc="-229">
                <a:latin typeface="Arial Black"/>
                <a:cs typeface="Arial Black"/>
              </a:rPr>
              <a:t>positive</a:t>
            </a:r>
            <a:endParaRPr sz="20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380"/>
              </a:spcBef>
              <a:buSzPct val="900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2000" spc="-310">
                <a:latin typeface="Arial Black"/>
                <a:cs typeface="Arial Black"/>
              </a:rPr>
              <a:t>Is </a:t>
            </a:r>
            <a:r>
              <a:rPr dirty="0" sz="2000" spc="-235">
                <a:latin typeface="Arial Black"/>
                <a:cs typeface="Arial Black"/>
              </a:rPr>
              <a:t>very prepared </a:t>
            </a:r>
            <a:r>
              <a:rPr dirty="0" sz="2000" spc="-175">
                <a:latin typeface="Arial Black"/>
                <a:cs typeface="Arial Black"/>
              </a:rPr>
              <a:t>for</a:t>
            </a:r>
            <a:r>
              <a:rPr dirty="0" sz="2000" spc="-60">
                <a:latin typeface="Arial Black"/>
                <a:cs typeface="Arial Black"/>
              </a:rPr>
              <a:t> </a:t>
            </a:r>
            <a:r>
              <a:rPr dirty="0" sz="2000" spc="-220">
                <a:latin typeface="Arial Black"/>
                <a:cs typeface="Arial Black"/>
              </a:rPr>
              <a:t>everything</a:t>
            </a:r>
            <a:endParaRPr sz="20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SzPct val="900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2000" spc="-245">
                <a:latin typeface="Arial Black"/>
                <a:cs typeface="Arial Black"/>
              </a:rPr>
              <a:t>Never </a:t>
            </a:r>
            <a:r>
              <a:rPr dirty="0" sz="2000" spc="-260">
                <a:latin typeface="Arial Black"/>
                <a:cs typeface="Arial Black"/>
              </a:rPr>
              <a:t>gives</a:t>
            </a:r>
            <a:r>
              <a:rPr dirty="0" sz="2000" spc="10">
                <a:latin typeface="Arial Black"/>
                <a:cs typeface="Arial Black"/>
              </a:rPr>
              <a:t> </a:t>
            </a:r>
            <a:r>
              <a:rPr dirty="0" sz="2000" spc="-180">
                <a:latin typeface="Arial Black"/>
                <a:cs typeface="Arial Black"/>
              </a:rPr>
              <a:t>up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44335" y="2025395"/>
            <a:ext cx="4643120" cy="332994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05"/>
              </a:spcBef>
              <a:buSzPct val="900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2000" spc="-315">
                <a:latin typeface="Arial Black"/>
                <a:cs typeface="Arial Black"/>
              </a:rPr>
              <a:t>Speaks </a:t>
            </a:r>
            <a:r>
              <a:rPr dirty="0" sz="2000" spc="-260">
                <a:latin typeface="Arial Black"/>
                <a:cs typeface="Arial Black"/>
              </a:rPr>
              <a:t>with</a:t>
            </a:r>
            <a:r>
              <a:rPr dirty="0" sz="2000" spc="-265">
                <a:latin typeface="Arial Black"/>
                <a:cs typeface="Arial Black"/>
              </a:rPr>
              <a:t> </a:t>
            </a:r>
            <a:r>
              <a:rPr dirty="0" sz="2000" spc="-250">
                <a:latin typeface="Arial Black"/>
                <a:cs typeface="Arial Black"/>
              </a:rPr>
              <a:t>certainty</a:t>
            </a:r>
            <a:endParaRPr sz="20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500"/>
              </a:spcBef>
              <a:buSzPct val="900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2000" spc="-395">
                <a:latin typeface="Arial Black"/>
                <a:cs typeface="Arial Black"/>
              </a:rPr>
              <a:t>Takes </a:t>
            </a:r>
            <a:r>
              <a:rPr dirty="0" sz="2000" spc="-295">
                <a:latin typeface="Arial Black"/>
                <a:cs typeface="Arial Black"/>
              </a:rPr>
              <a:t>risks</a:t>
            </a:r>
            <a:endParaRPr sz="20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SzPct val="900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2000" spc="-225">
                <a:latin typeface="Arial Black"/>
                <a:cs typeface="Arial Black"/>
              </a:rPr>
              <a:t>Isn’t afraid </a:t>
            </a:r>
            <a:r>
              <a:rPr dirty="0" sz="2000" spc="-200">
                <a:latin typeface="Arial Black"/>
                <a:cs typeface="Arial Black"/>
              </a:rPr>
              <a:t>to </a:t>
            </a:r>
            <a:r>
              <a:rPr dirty="0" sz="2000" spc="-229">
                <a:latin typeface="Arial Black"/>
                <a:cs typeface="Arial Black"/>
              </a:rPr>
              <a:t>be</a:t>
            </a:r>
            <a:r>
              <a:rPr dirty="0" sz="2000" spc="170">
                <a:latin typeface="Arial Black"/>
                <a:cs typeface="Arial Black"/>
              </a:rPr>
              <a:t> </a:t>
            </a:r>
            <a:r>
              <a:rPr dirty="0" sz="2000" spc="-235">
                <a:latin typeface="Arial Black"/>
                <a:cs typeface="Arial Black"/>
              </a:rPr>
              <a:t>wrong</a:t>
            </a:r>
            <a:endParaRPr sz="20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SzPct val="900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2000" spc="-229">
                <a:latin typeface="Arial Black"/>
                <a:cs typeface="Arial Black"/>
              </a:rPr>
              <a:t>Applauds </a:t>
            </a:r>
            <a:r>
              <a:rPr dirty="0" sz="2000" spc="-215">
                <a:latin typeface="Arial Black"/>
                <a:cs typeface="Arial Black"/>
              </a:rPr>
              <a:t>other</a:t>
            </a:r>
            <a:r>
              <a:rPr dirty="0" sz="2000" spc="-10">
                <a:latin typeface="Arial Black"/>
                <a:cs typeface="Arial Black"/>
              </a:rPr>
              <a:t> </a:t>
            </a:r>
            <a:r>
              <a:rPr dirty="0" sz="2000" spc="-210">
                <a:latin typeface="Arial Black"/>
                <a:cs typeface="Arial Black"/>
              </a:rPr>
              <a:t>people</a:t>
            </a:r>
            <a:endParaRPr sz="20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SzPct val="900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2000" spc="-295">
                <a:latin typeface="Arial Black"/>
                <a:cs typeface="Arial Black"/>
              </a:rPr>
              <a:t>Listens </a:t>
            </a:r>
            <a:r>
              <a:rPr dirty="0" sz="2000" spc="-240">
                <a:latin typeface="Arial Black"/>
                <a:cs typeface="Arial Black"/>
              </a:rPr>
              <a:t>more than </a:t>
            </a:r>
            <a:r>
              <a:rPr dirty="0" sz="2000" spc="-245">
                <a:latin typeface="Arial Black"/>
                <a:cs typeface="Arial Black"/>
              </a:rPr>
              <a:t>he</a:t>
            </a:r>
            <a:r>
              <a:rPr dirty="0" sz="2000" spc="-70">
                <a:latin typeface="Arial Black"/>
                <a:cs typeface="Arial Black"/>
              </a:rPr>
              <a:t> </a:t>
            </a:r>
            <a:r>
              <a:rPr dirty="0" sz="2000" spc="-310">
                <a:latin typeface="Arial Black"/>
                <a:cs typeface="Arial Black"/>
              </a:rPr>
              <a:t>speaks</a:t>
            </a:r>
            <a:endParaRPr sz="20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384"/>
              </a:spcBef>
              <a:buSzPct val="900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2000" spc="-310">
                <a:latin typeface="Arial Black"/>
                <a:cs typeface="Arial Black"/>
              </a:rPr>
              <a:t>Is</a:t>
            </a:r>
            <a:r>
              <a:rPr dirty="0" sz="2000" spc="-125">
                <a:latin typeface="Arial Black"/>
                <a:cs typeface="Arial Black"/>
              </a:rPr>
              <a:t> </a:t>
            </a:r>
            <a:r>
              <a:rPr dirty="0" sz="2000" spc="-250">
                <a:latin typeface="Arial Black"/>
                <a:cs typeface="Arial Black"/>
              </a:rPr>
              <a:t>modest</a:t>
            </a:r>
            <a:endParaRPr sz="20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500"/>
              </a:spcBef>
              <a:buSzPct val="900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2000" spc="-225">
                <a:latin typeface="Arial Black"/>
                <a:cs typeface="Arial Black"/>
              </a:rPr>
              <a:t>Isn’t afraid </a:t>
            </a:r>
            <a:r>
              <a:rPr dirty="0" sz="2000" spc="-200">
                <a:latin typeface="Arial Black"/>
                <a:cs typeface="Arial Black"/>
              </a:rPr>
              <a:t>to </a:t>
            </a:r>
            <a:r>
              <a:rPr dirty="0" sz="2000" spc="-350">
                <a:latin typeface="Arial Black"/>
                <a:cs typeface="Arial Black"/>
              </a:rPr>
              <a:t>ask </a:t>
            </a:r>
            <a:r>
              <a:rPr dirty="0" sz="2000" spc="-175">
                <a:latin typeface="Arial Black"/>
                <a:cs typeface="Arial Black"/>
              </a:rPr>
              <a:t>for</a:t>
            </a:r>
            <a:r>
              <a:rPr dirty="0" sz="2000" spc="90">
                <a:latin typeface="Arial Black"/>
                <a:cs typeface="Arial Black"/>
              </a:rPr>
              <a:t> </a:t>
            </a:r>
            <a:r>
              <a:rPr dirty="0" sz="2000" spc="-210">
                <a:latin typeface="Arial Black"/>
                <a:cs typeface="Arial Black"/>
              </a:rPr>
              <a:t>help</a:t>
            </a:r>
            <a:endParaRPr sz="20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SzPct val="900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2000" spc="-270">
                <a:latin typeface="Arial Black"/>
                <a:cs typeface="Arial Black"/>
              </a:rPr>
              <a:t>Dedicates </a:t>
            </a:r>
            <a:r>
              <a:rPr dirty="0" sz="2000" spc="-245">
                <a:latin typeface="Arial Black"/>
                <a:cs typeface="Arial Black"/>
              </a:rPr>
              <a:t>time </a:t>
            </a:r>
            <a:r>
              <a:rPr dirty="0" sz="2000" spc="-200">
                <a:latin typeface="Arial Black"/>
                <a:cs typeface="Arial Black"/>
              </a:rPr>
              <a:t>to </a:t>
            </a:r>
            <a:r>
              <a:rPr dirty="0" sz="2000" spc="-295">
                <a:latin typeface="Arial Black"/>
                <a:cs typeface="Arial Black"/>
              </a:rPr>
              <a:t>what</a:t>
            </a:r>
            <a:r>
              <a:rPr dirty="0" sz="2000" spc="-170">
                <a:latin typeface="Arial Black"/>
                <a:cs typeface="Arial Black"/>
              </a:rPr>
              <a:t> </a:t>
            </a:r>
            <a:r>
              <a:rPr dirty="0" sz="2000" spc="-270">
                <a:latin typeface="Arial Black"/>
                <a:cs typeface="Arial Black"/>
              </a:rPr>
              <a:t>matters</a:t>
            </a:r>
            <a:endParaRPr sz="20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SzPct val="900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2000" spc="-270">
                <a:latin typeface="Arial Black"/>
                <a:cs typeface="Arial Black"/>
              </a:rPr>
              <a:t>Communicates </a:t>
            </a:r>
            <a:r>
              <a:rPr dirty="0" sz="2000" spc="-265">
                <a:latin typeface="Arial Black"/>
                <a:cs typeface="Arial Black"/>
              </a:rPr>
              <a:t>clearly </a:t>
            </a:r>
            <a:r>
              <a:rPr dirty="0" sz="2000" spc="-225">
                <a:latin typeface="Arial Black"/>
                <a:cs typeface="Arial Black"/>
              </a:rPr>
              <a:t>and</a:t>
            </a:r>
            <a:r>
              <a:rPr dirty="0" sz="2000" spc="-250">
                <a:latin typeface="Arial Black"/>
                <a:cs typeface="Arial Black"/>
              </a:rPr>
              <a:t> </a:t>
            </a:r>
            <a:r>
              <a:rPr dirty="0" sz="2000" spc="-260">
                <a:latin typeface="Arial Black"/>
                <a:cs typeface="Arial Black"/>
              </a:rPr>
              <a:t>passionately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2" y="2671572"/>
            <a:ext cx="4130040" cy="1491615"/>
          </a:xfrm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dirty="0" spc="-65"/>
              <a:t>How </a:t>
            </a:r>
            <a:r>
              <a:rPr dirty="0" spc="-10"/>
              <a:t>to </a:t>
            </a:r>
            <a:r>
              <a:rPr dirty="0" spc="-114"/>
              <a:t>demonstrate  </a:t>
            </a:r>
            <a:r>
              <a:rPr dirty="0" spc="-150"/>
              <a:t>confidence </a:t>
            </a:r>
            <a:r>
              <a:rPr dirty="0" spc="-110"/>
              <a:t>and bring  </a:t>
            </a:r>
            <a:r>
              <a:rPr dirty="0" spc="-135"/>
              <a:t>your </a:t>
            </a:r>
            <a:r>
              <a:rPr dirty="0" spc="-170"/>
              <a:t>voice </a:t>
            </a:r>
            <a:r>
              <a:rPr dirty="0" spc="-10"/>
              <a:t>to </a:t>
            </a:r>
            <a:r>
              <a:rPr dirty="0" spc="-60"/>
              <a:t>the</a:t>
            </a:r>
            <a:r>
              <a:rPr dirty="0" spc="-195"/>
              <a:t> </a:t>
            </a:r>
            <a:r>
              <a:rPr dirty="0" spc="-95"/>
              <a:t>table.</a:t>
            </a:r>
          </a:p>
        </p:txBody>
      </p:sp>
      <p:sp>
        <p:nvSpPr>
          <p:cNvPr id="3" name="object 3"/>
          <p:cNvSpPr/>
          <p:nvPr/>
        </p:nvSpPr>
        <p:spPr>
          <a:xfrm>
            <a:off x="6089510" y="0"/>
            <a:ext cx="610248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2" y="431292"/>
            <a:ext cx="670750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0"/>
              <a:t>Start by </a:t>
            </a:r>
            <a:r>
              <a:rPr dirty="0" spc="-100"/>
              <a:t>building </a:t>
            </a:r>
            <a:r>
              <a:rPr dirty="0" spc="-150"/>
              <a:t>confidence</a:t>
            </a:r>
            <a:r>
              <a:rPr dirty="0" spc="-130"/>
              <a:t> </a:t>
            </a:r>
            <a:r>
              <a:rPr dirty="0" spc="-125"/>
              <a:t>through: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562" y="1408684"/>
            <a:ext cx="7629525" cy="411607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80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165">
                <a:latin typeface="Arial Black"/>
                <a:cs typeface="Arial Black"/>
              </a:rPr>
              <a:t>Identifying </a:t>
            </a:r>
            <a:r>
              <a:rPr dirty="0" sz="1600" spc="-204">
                <a:latin typeface="Arial Black"/>
                <a:cs typeface="Arial Black"/>
              </a:rPr>
              <a:t>strengths </a:t>
            </a:r>
            <a:r>
              <a:rPr dirty="0" sz="1600" spc="-185">
                <a:latin typeface="Arial Black"/>
                <a:cs typeface="Arial Black"/>
              </a:rPr>
              <a:t>and capitalizing </a:t>
            </a:r>
            <a:r>
              <a:rPr dirty="0" sz="1600" spc="-150">
                <a:latin typeface="Arial Black"/>
                <a:cs typeface="Arial Black"/>
              </a:rPr>
              <a:t>on</a:t>
            </a:r>
            <a:r>
              <a:rPr dirty="0" sz="1600" spc="210">
                <a:latin typeface="Arial Black"/>
                <a:cs typeface="Arial Black"/>
              </a:rPr>
              <a:t> </a:t>
            </a:r>
            <a:r>
              <a:rPr dirty="0" sz="1600" spc="-204">
                <a:latin typeface="Arial Black"/>
                <a:cs typeface="Arial Black"/>
              </a:rPr>
              <a:t>them</a:t>
            </a:r>
            <a:endParaRPr sz="16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165">
                <a:latin typeface="Arial Black"/>
                <a:cs typeface="Arial Black"/>
              </a:rPr>
              <a:t>Identifying </a:t>
            </a:r>
            <a:r>
              <a:rPr dirty="0" sz="1600" spc="-270">
                <a:latin typeface="Arial Black"/>
                <a:cs typeface="Arial Black"/>
              </a:rPr>
              <a:t>weaknesses </a:t>
            </a:r>
            <a:r>
              <a:rPr dirty="0" sz="1600" spc="-185">
                <a:latin typeface="Arial Black"/>
                <a:cs typeface="Arial Black"/>
              </a:rPr>
              <a:t>and </a:t>
            </a:r>
            <a:r>
              <a:rPr dirty="0" sz="1600" spc="-195">
                <a:latin typeface="Arial Black"/>
                <a:cs typeface="Arial Black"/>
              </a:rPr>
              <a:t>working </a:t>
            </a:r>
            <a:r>
              <a:rPr dirty="0" sz="1600" spc="-150">
                <a:latin typeface="Arial Black"/>
                <a:cs typeface="Arial Black"/>
              </a:rPr>
              <a:t>on</a:t>
            </a:r>
            <a:r>
              <a:rPr dirty="0" sz="1600" spc="25">
                <a:latin typeface="Arial Black"/>
                <a:cs typeface="Arial Black"/>
              </a:rPr>
              <a:t> </a:t>
            </a:r>
            <a:r>
              <a:rPr dirty="0" sz="1600" spc="-204">
                <a:latin typeface="Arial Black"/>
                <a:cs typeface="Arial Black"/>
              </a:rPr>
              <a:t>them</a:t>
            </a:r>
            <a:endParaRPr sz="16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165">
                <a:latin typeface="Arial Black"/>
                <a:cs typeface="Arial Black"/>
              </a:rPr>
              <a:t>Identifying </a:t>
            </a:r>
            <a:r>
              <a:rPr dirty="0" sz="1600" spc="-240">
                <a:latin typeface="Arial Black"/>
                <a:cs typeface="Arial Black"/>
              </a:rPr>
              <a:t>what </a:t>
            </a:r>
            <a:r>
              <a:rPr dirty="0" sz="1600" spc="-225">
                <a:latin typeface="Arial Black"/>
                <a:cs typeface="Arial Black"/>
              </a:rPr>
              <a:t>is </a:t>
            </a:r>
            <a:r>
              <a:rPr dirty="0" sz="1600" spc="-210">
                <a:latin typeface="Arial Black"/>
                <a:cs typeface="Arial Black"/>
              </a:rPr>
              <a:t>most </a:t>
            </a:r>
            <a:r>
              <a:rPr dirty="0" sz="1600" spc="-170">
                <a:latin typeface="Arial Black"/>
                <a:cs typeface="Arial Black"/>
              </a:rPr>
              <a:t>important </a:t>
            </a:r>
            <a:r>
              <a:rPr dirty="0" sz="1600" spc="-160">
                <a:latin typeface="Arial Black"/>
                <a:cs typeface="Arial Black"/>
              </a:rPr>
              <a:t>to</a:t>
            </a:r>
            <a:r>
              <a:rPr dirty="0" sz="1600" spc="-225">
                <a:latin typeface="Arial Black"/>
                <a:cs typeface="Arial Black"/>
              </a:rPr>
              <a:t> </a:t>
            </a:r>
            <a:r>
              <a:rPr dirty="0" sz="1600" spc="-175">
                <a:latin typeface="Arial Black"/>
                <a:cs typeface="Arial Black"/>
              </a:rPr>
              <a:t>you</a:t>
            </a:r>
            <a:endParaRPr sz="16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185">
                <a:latin typeface="Arial Black"/>
                <a:cs typeface="Arial Black"/>
              </a:rPr>
              <a:t>Undertaking </a:t>
            </a:r>
            <a:r>
              <a:rPr dirty="0" sz="1600" spc="-215">
                <a:latin typeface="Arial Black"/>
                <a:cs typeface="Arial Black"/>
              </a:rPr>
              <a:t>activities </a:t>
            </a:r>
            <a:r>
              <a:rPr dirty="0" sz="1600" spc="-195">
                <a:latin typeface="Arial Black"/>
                <a:cs typeface="Arial Black"/>
              </a:rPr>
              <a:t>that </a:t>
            </a:r>
            <a:r>
              <a:rPr dirty="0" sz="1600" spc="-180">
                <a:latin typeface="Arial Black"/>
                <a:cs typeface="Arial Black"/>
              </a:rPr>
              <a:t>develop </a:t>
            </a:r>
            <a:r>
              <a:rPr dirty="0" sz="1600" spc="-204">
                <a:latin typeface="Arial Black"/>
                <a:cs typeface="Arial Black"/>
              </a:rPr>
              <a:t>mental </a:t>
            </a:r>
            <a:r>
              <a:rPr dirty="0" sz="1600" spc="-185">
                <a:latin typeface="Arial Black"/>
                <a:cs typeface="Arial Black"/>
              </a:rPr>
              <a:t>and </a:t>
            </a:r>
            <a:r>
              <a:rPr dirty="0" sz="1600" spc="-215">
                <a:latin typeface="Arial Black"/>
                <a:cs typeface="Arial Black"/>
              </a:rPr>
              <a:t>physical</a:t>
            </a:r>
            <a:r>
              <a:rPr dirty="0" sz="1600" spc="-185">
                <a:latin typeface="Arial Black"/>
                <a:cs typeface="Arial Black"/>
              </a:rPr>
              <a:t> </a:t>
            </a:r>
            <a:r>
              <a:rPr dirty="0" sz="1600" spc="-195">
                <a:latin typeface="Arial Black"/>
                <a:cs typeface="Arial Black"/>
              </a:rPr>
              <a:t>energy</a:t>
            </a:r>
            <a:endParaRPr sz="16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360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195">
                <a:latin typeface="Arial Black"/>
                <a:cs typeface="Arial Black"/>
              </a:rPr>
              <a:t>Believing </a:t>
            </a:r>
            <a:r>
              <a:rPr dirty="0" sz="1600" spc="-155">
                <a:latin typeface="Arial Black"/>
                <a:cs typeface="Arial Black"/>
              </a:rPr>
              <a:t>in</a:t>
            </a:r>
            <a:r>
              <a:rPr dirty="0" sz="1600" spc="-20">
                <a:latin typeface="Arial Black"/>
                <a:cs typeface="Arial Black"/>
              </a:rPr>
              <a:t> </a:t>
            </a:r>
            <a:r>
              <a:rPr dirty="0" sz="1600" spc="-185">
                <a:latin typeface="Arial Black"/>
                <a:cs typeface="Arial Black"/>
              </a:rPr>
              <a:t>yourself</a:t>
            </a:r>
            <a:endParaRPr sz="16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384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210">
                <a:latin typeface="Arial Black"/>
                <a:cs typeface="Arial Black"/>
              </a:rPr>
              <a:t>Replacing</a:t>
            </a:r>
            <a:r>
              <a:rPr dirty="0" sz="1600" spc="-105">
                <a:latin typeface="Arial Black"/>
                <a:cs typeface="Arial Black"/>
              </a:rPr>
              <a:t> </a:t>
            </a:r>
            <a:r>
              <a:rPr dirty="0" sz="1600" spc="-200">
                <a:latin typeface="Arial Black"/>
                <a:cs typeface="Arial Black"/>
              </a:rPr>
              <a:t>negative</a:t>
            </a:r>
            <a:r>
              <a:rPr dirty="0" sz="1600" spc="-95">
                <a:latin typeface="Arial Black"/>
                <a:cs typeface="Arial Black"/>
              </a:rPr>
              <a:t> </a:t>
            </a:r>
            <a:r>
              <a:rPr dirty="0" sz="1600" spc="-185">
                <a:latin typeface="Arial Black"/>
                <a:cs typeface="Arial Black"/>
              </a:rPr>
              <a:t>self-talk</a:t>
            </a:r>
            <a:r>
              <a:rPr dirty="0" sz="1600" spc="-95">
                <a:latin typeface="Arial Black"/>
                <a:cs typeface="Arial Black"/>
              </a:rPr>
              <a:t> </a:t>
            </a:r>
            <a:r>
              <a:rPr dirty="0" sz="1600" spc="-210">
                <a:latin typeface="Arial Black"/>
                <a:cs typeface="Arial Black"/>
              </a:rPr>
              <a:t>with</a:t>
            </a:r>
            <a:r>
              <a:rPr dirty="0" sz="1600" spc="-100">
                <a:latin typeface="Arial Black"/>
                <a:cs typeface="Arial Black"/>
              </a:rPr>
              <a:t> </a:t>
            </a:r>
            <a:r>
              <a:rPr dirty="0" sz="1600" spc="-190">
                <a:latin typeface="Arial Black"/>
                <a:cs typeface="Arial Black"/>
              </a:rPr>
              <a:t>positive</a:t>
            </a:r>
            <a:r>
              <a:rPr dirty="0" sz="1600" spc="-95">
                <a:latin typeface="Arial Black"/>
                <a:cs typeface="Arial Black"/>
              </a:rPr>
              <a:t> </a:t>
            </a:r>
            <a:r>
              <a:rPr dirty="0" sz="1600" spc="-175">
                <a:latin typeface="Arial Black"/>
                <a:cs typeface="Arial Black"/>
              </a:rPr>
              <a:t>inner</a:t>
            </a:r>
            <a:r>
              <a:rPr dirty="0" sz="1600" spc="-90">
                <a:latin typeface="Arial Black"/>
                <a:cs typeface="Arial Black"/>
              </a:rPr>
              <a:t> </a:t>
            </a:r>
            <a:r>
              <a:rPr dirty="0" sz="1600" spc="-170">
                <a:latin typeface="Arial Black"/>
                <a:cs typeface="Arial Black"/>
              </a:rPr>
              <a:t>dialogue</a:t>
            </a:r>
            <a:endParaRPr sz="16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380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204">
                <a:latin typeface="Arial Black"/>
                <a:cs typeface="Arial Black"/>
              </a:rPr>
              <a:t>Asking </a:t>
            </a:r>
            <a:r>
              <a:rPr dirty="0" sz="1600" spc="-140">
                <a:latin typeface="Arial Black"/>
                <a:cs typeface="Arial Black"/>
              </a:rPr>
              <a:t>for </a:t>
            </a:r>
            <a:r>
              <a:rPr dirty="0" sz="1600" spc="-170">
                <a:latin typeface="Arial Black"/>
                <a:cs typeface="Arial Black"/>
              </a:rPr>
              <a:t>help </a:t>
            </a:r>
            <a:r>
              <a:rPr dirty="0" sz="1600" spc="-185">
                <a:latin typeface="Arial Black"/>
                <a:cs typeface="Arial Black"/>
              </a:rPr>
              <a:t>and</a:t>
            </a:r>
            <a:r>
              <a:rPr dirty="0" sz="1600" spc="105">
                <a:latin typeface="Arial Black"/>
                <a:cs typeface="Arial Black"/>
              </a:rPr>
              <a:t> </a:t>
            </a:r>
            <a:r>
              <a:rPr dirty="0" sz="1600" spc="-200">
                <a:latin typeface="Arial Black"/>
                <a:cs typeface="Arial Black"/>
              </a:rPr>
              <a:t>guidance</a:t>
            </a:r>
            <a:endParaRPr sz="16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170">
                <a:latin typeface="Arial Black"/>
                <a:cs typeface="Arial Black"/>
              </a:rPr>
              <a:t>Observing</a:t>
            </a:r>
            <a:r>
              <a:rPr dirty="0" sz="1600" spc="-105">
                <a:latin typeface="Arial Black"/>
                <a:cs typeface="Arial Black"/>
              </a:rPr>
              <a:t> </a:t>
            </a:r>
            <a:r>
              <a:rPr dirty="0" sz="1600" spc="-195">
                <a:latin typeface="Arial Black"/>
                <a:cs typeface="Arial Black"/>
              </a:rPr>
              <a:t>the</a:t>
            </a:r>
            <a:r>
              <a:rPr dirty="0" sz="1600" spc="-95">
                <a:latin typeface="Arial Black"/>
                <a:cs typeface="Arial Black"/>
              </a:rPr>
              <a:t> </a:t>
            </a:r>
            <a:r>
              <a:rPr dirty="0" sz="1600" spc="-190">
                <a:latin typeface="Arial Black"/>
                <a:cs typeface="Arial Black"/>
              </a:rPr>
              <a:t>behaviours</a:t>
            </a:r>
            <a:r>
              <a:rPr dirty="0" sz="1600" spc="-100">
                <a:latin typeface="Arial Black"/>
                <a:cs typeface="Arial Black"/>
              </a:rPr>
              <a:t> </a:t>
            </a:r>
            <a:r>
              <a:rPr dirty="0" sz="1600" spc="-145">
                <a:latin typeface="Arial Black"/>
                <a:cs typeface="Arial Black"/>
              </a:rPr>
              <a:t>of</a:t>
            </a:r>
            <a:r>
              <a:rPr dirty="0" sz="1600" spc="-95">
                <a:latin typeface="Arial Black"/>
                <a:cs typeface="Arial Black"/>
              </a:rPr>
              <a:t> </a:t>
            </a:r>
            <a:r>
              <a:rPr dirty="0" sz="1600" spc="-180">
                <a:latin typeface="Arial Black"/>
                <a:cs typeface="Arial Black"/>
              </a:rPr>
              <a:t>confident</a:t>
            </a:r>
            <a:r>
              <a:rPr dirty="0" sz="1600" spc="-105">
                <a:latin typeface="Arial Black"/>
                <a:cs typeface="Arial Black"/>
              </a:rPr>
              <a:t> </a:t>
            </a:r>
            <a:r>
              <a:rPr dirty="0" sz="1600" spc="-170">
                <a:latin typeface="Arial Black"/>
                <a:cs typeface="Arial Black"/>
              </a:rPr>
              <a:t>people</a:t>
            </a:r>
            <a:r>
              <a:rPr dirty="0" sz="1600" spc="-95">
                <a:latin typeface="Arial Black"/>
                <a:cs typeface="Arial Black"/>
              </a:rPr>
              <a:t> </a:t>
            </a:r>
            <a:r>
              <a:rPr dirty="0" sz="1600" spc="-170">
                <a:latin typeface="Arial Black"/>
                <a:cs typeface="Arial Black"/>
              </a:rPr>
              <a:t>around</a:t>
            </a:r>
            <a:r>
              <a:rPr dirty="0" sz="1600" spc="-105">
                <a:latin typeface="Arial Black"/>
                <a:cs typeface="Arial Black"/>
              </a:rPr>
              <a:t> </a:t>
            </a:r>
            <a:r>
              <a:rPr dirty="0" sz="1600" spc="-170">
                <a:latin typeface="Arial Black"/>
                <a:cs typeface="Arial Black"/>
              </a:rPr>
              <a:t>you</a:t>
            </a:r>
            <a:r>
              <a:rPr dirty="0" sz="1600" spc="-100">
                <a:latin typeface="Arial Black"/>
                <a:cs typeface="Arial Black"/>
              </a:rPr>
              <a:t> </a:t>
            </a:r>
            <a:r>
              <a:rPr dirty="0" sz="1600" spc="-185">
                <a:latin typeface="Arial Black"/>
                <a:cs typeface="Arial Black"/>
              </a:rPr>
              <a:t>and</a:t>
            </a:r>
            <a:r>
              <a:rPr dirty="0" sz="1600" spc="-105">
                <a:latin typeface="Arial Black"/>
                <a:cs typeface="Arial Black"/>
              </a:rPr>
              <a:t> </a:t>
            </a:r>
            <a:r>
              <a:rPr dirty="0" sz="1600" spc="-180">
                <a:latin typeface="Arial Black"/>
                <a:cs typeface="Arial Black"/>
              </a:rPr>
              <a:t>learning</a:t>
            </a:r>
            <a:r>
              <a:rPr dirty="0" sz="1600" spc="-105">
                <a:latin typeface="Arial Black"/>
                <a:cs typeface="Arial Black"/>
              </a:rPr>
              <a:t> </a:t>
            </a:r>
            <a:r>
              <a:rPr dirty="0" sz="1600" spc="-165">
                <a:latin typeface="Arial Black"/>
                <a:cs typeface="Arial Black"/>
              </a:rPr>
              <a:t>from</a:t>
            </a:r>
            <a:r>
              <a:rPr dirty="0" sz="1600" spc="-95">
                <a:latin typeface="Arial Black"/>
                <a:cs typeface="Arial Black"/>
              </a:rPr>
              <a:t> </a:t>
            </a:r>
            <a:r>
              <a:rPr dirty="0" sz="1600" spc="-200">
                <a:latin typeface="Arial Black"/>
                <a:cs typeface="Arial Black"/>
              </a:rPr>
              <a:t>them</a:t>
            </a:r>
            <a:endParaRPr sz="16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215">
                <a:latin typeface="Arial Black"/>
                <a:cs typeface="Arial Black"/>
              </a:rPr>
              <a:t>Seeking </a:t>
            </a:r>
            <a:r>
              <a:rPr dirty="0" sz="1600" spc="-220">
                <a:latin typeface="Arial Black"/>
                <a:cs typeface="Arial Black"/>
              </a:rPr>
              <a:t>feedback </a:t>
            </a:r>
            <a:r>
              <a:rPr dirty="0" sz="1600" spc="-185">
                <a:latin typeface="Arial Black"/>
                <a:cs typeface="Arial Black"/>
              </a:rPr>
              <a:t>and </a:t>
            </a:r>
            <a:r>
              <a:rPr dirty="0" sz="1600" spc="-165">
                <a:latin typeface="Arial Black"/>
                <a:cs typeface="Arial Black"/>
              </a:rPr>
              <a:t>being open </a:t>
            </a:r>
            <a:r>
              <a:rPr dirty="0" sz="1600" spc="-160">
                <a:latin typeface="Arial Black"/>
                <a:cs typeface="Arial Black"/>
              </a:rPr>
              <a:t>to </a:t>
            </a:r>
            <a:r>
              <a:rPr dirty="0" sz="1600" spc="-215">
                <a:latin typeface="Arial Black"/>
                <a:cs typeface="Arial Black"/>
              </a:rPr>
              <a:t>constructive</a:t>
            </a:r>
            <a:r>
              <a:rPr dirty="0" sz="1600" spc="-235">
                <a:latin typeface="Arial Black"/>
                <a:cs typeface="Arial Black"/>
              </a:rPr>
              <a:t> </a:t>
            </a:r>
            <a:r>
              <a:rPr dirty="0" sz="1600" spc="-220">
                <a:latin typeface="Arial Black"/>
                <a:cs typeface="Arial Black"/>
              </a:rPr>
              <a:t>criticism</a:t>
            </a:r>
            <a:endParaRPr sz="16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215">
                <a:latin typeface="Arial Black"/>
                <a:cs typeface="Arial Black"/>
              </a:rPr>
              <a:t>Seeking </a:t>
            </a:r>
            <a:r>
              <a:rPr dirty="0" sz="1600" spc="-204">
                <a:latin typeface="Arial Black"/>
                <a:cs typeface="Arial Black"/>
              </a:rPr>
              <a:t>encouragement </a:t>
            </a:r>
            <a:r>
              <a:rPr dirty="0" sz="1600" spc="-165">
                <a:latin typeface="Arial Black"/>
                <a:cs typeface="Arial Black"/>
              </a:rPr>
              <a:t>from</a:t>
            </a:r>
            <a:r>
              <a:rPr dirty="0" sz="1600" spc="-210">
                <a:latin typeface="Arial Black"/>
                <a:cs typeface="Arial Black"/>
              </a:rPr>
              <a:t> </a:t>
            </a:r>
            <a:r>
              <a:rPr dirty="0" sz="1600" spc="-195">
                <a:latin typeface="Arial Black"/>
                <a:cs typeface="Arial Black"/>
              </a:rPr>
              <a:t>others</a:t>
            </a:r>
            <a:endParaRPr sz="16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360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195">
                <a:latin typeface="Arial Black"/>
                <a:cs typeface="Arial Black"/>
              </a:rPr>
              <a:t>Praising</a:t>
            </a:r>
            <a:r>
              <a:rPr dirty="0" sz="1600" spc="-110">
                <a:latin typeface="Arial Black"/>
                <a:cs typeface="Arial Black"/>
              </a:rPr>
              <a:t> </a:t>
            </a:r>
            <a:r>
              <a:rPr dirty="0" sz="1600" spc="-185">
                <a:latin typeface="Arial Black"/>
                <a:cs typeface="Arial Black"/>
              </a:rPr>
              <a:t>yourself</a:t>
            </a:r>
            <a:endParaRPr sz="16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384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155">
                <a:latin typeface="Arial Black"/>
                <a:cs typeface="Arial Black"/>
              </a:rPr>
              <a:t>Adopting </a:t>
            </a:r>
            <a:r>
              <a:rPr dirty="0" sz="1600" spc="-210">
                <a:latin typeface="Arial Black"/>
                <a:cs typeface="Arial Black"/>
              </a:rPr>
              <a:t>an </a:t>
            </a:r>
            <a:r>
              <a:rPr dirty="0" sz="1600" spc="-195">
                <a:latin typeface="Arial Black"/>
                <a:cs typeface="Arial Black"/>
              </a:rPr>
              <a:t>optimistic</a:t>
            </a:r>
            <a:r>
              <a:rPr dirty="0" sz="1600" spc="50">
                <a:latin typeface="Arial Black"/>
                <a:cs typeface="Arial Black"/>
              </a:rPr>
              <a:t> </a:t>
            </a:r>
            <a:r>
              <a:rPr dirty="0" sz="1600" spc="-185">
                <a:latin typeface="Arial Black"/>
                <a:cs typeface="Arial Black"/>
              </a:rPr>
              <a:t>attitude</a:t>
            </a:r>
            <a:endParaRPr sz="16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380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180">
                <a:latin typeface="Arial Black"/>
                <a:cs typeface="Arial Black"/>
              </a:rPr>
              <a:t>Committing </a:t>
            </a:r>
            <a:r>
              <a:rPr dirty="0" sz="1600" spc="-160">
                <a:latin typeface="Arial Black"/>
                <a:cs typeface="Arial Black"/>
              </a:rPr>
              <a:t>to </a:t>
            </a:r>
            <a:r>
              <a:rPr dirty="0" sz="1600" spc="-165">
                <a:latin typeface="Arial Black"/>
                <a:cs typeface="Arial Black"/>
              </a:rPr>
              <a:t>being </a:t>
            </a:r>
            <a:r>
              <a:rPr dirty="0" sz="1600" spc="-195">
                <a:latin typeface="Arial Black"/>
                <a:cs typeface="Arial Black"/>
              </a:rPr>
              <a:t>more</a:t>
            </a:r>
            <a:r>
              <a:rPr dirty="0" sz="1600" spc="95">
                <a:latin typeface="Arial Black"/>
                <a:cs typeface="Arial Black"/>
              </a:rPr>
              <a:t> </a:t>
            </a:r>
            <a:r>
              <a:rPr dirty="0" sz="1600" spc="-204">
                <a:latin typeface="Arial Black"/>
                <a:cs typeface="Arial Black"/>
              </a:rPr>
              <a:t>courageous</a:t>
            </a:r>
            <a:endParaRPr sz="16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SzPct val="87500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dirty="0" sz="1600" spc="-195">
                <a:latin typeface="Arial Black"/>
                <a:cs typeface="Arial Black"/>
              </a:rPr>
              <a:t>Standing </a:t>
            </a:r>
            <a:r>
              <a:rPr dirty="0" sz="1600" spc="-185">
                <a:latin typeface="Arial Black"/>
                <a:cs typeface="Arial Black"/>
              </a:rPr>
              <a:t>tall, </a:t>
            </a:r>
            <a:r>
              <a:rPr dirty="0" sz="1600" spc="-165">
                <a:latin typeface="Arial Black"/>
                <a:cs typeface="Arial Black"/>
              </a:rPr>
              <a:t>being </a:t>
            </a:r>
            <a:r>
              <a:rPr dirty="0" sz="1600" spc="-150">
                <a:latin typeface="Arial Black"/>
                <a:cs typeface="Arial Black"/>
              </a:rPr>
              <a:t>proud </a:t>
            </a:r>
            <a:r>
              <a:rPr dirty="0" sz="1600" spc="-185">
                <a:latin typeface="Arial Black"/>
                <a:cs typeface="Arial Black"/>
              </a:rPr>
              <a:t>and </a:t>
            </a:r>
            <a:r>
              <a:rPr dirty="0" sz="1600" spc="-170">
                <a:latin typeface="Arial Black"/>
                <a:cs typeface="Arial Black"/>
              </a:rPr>
              <a:t>enjoying </a:t>
            </a:r>
            <a:r>
              <a:rPr dirty="0" sz="1600" spc="-240">
                <a:latin typeface="Arial Black"/>
                <a:cs typeface="Arial Black"/>
              </a:rPr>
              <a:t>what </a:t>
            </a:r>
            <a:r>
              <a:rPr dirty="0" sz="1600" spc="-170">
                <a:latin typeface="Arial Black"/>
                <a:cs typeface="Arial Black"/>
              </a:rPr>
              <a:t>you</a:t>
            </a:r>
            <a:r>
              <a:rPr dirty="0" sz="1600" spc="165">
                <a:latin typeface="Arial Black"/>
                <a:cs typeface="Arial Black"/>
              </a:rPr>
              <a:t> </a:t>
            </a:r>
            <a:r>
              <a:rPr dirty="0" sz="1600" spc="-130">
                <a:latin typeface="Arial Black"/>
                <a:cs typeface="Arial Black"/>
              </a:rPr>
              <a:t>do</a:t>
            </a:r>
            <a:endParaRPr sz="1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2020-07-23T16:50:40Z</dcterms:created>
  <dcterms:modified xsi:type="dcterms:W3CDTF">2020-07-23T16:50:40Z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2020-07-23T00:00:00Z</vt:filetime>
  </property>
</Properties>
</file>