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314" r:id="rId5"/>
    <p:sldId id="332" r:id="rId6"/>
    <p:sldId id="329" r:id="rId7"/>
    <p:sldId id="317" r:id="rId8"/>
    <p:sldId id="318" r:id="rId9"/>
    <p:sldId id="322" r:id="rId10"/>
    <p:sldId id="336" r:id="rId11"/>
    <p:sldId id="325" r:id="rId12"/>
    <p:sldId id="337" r:id="rId13"/>
    <p:sldId id="338" r:id="rId14"/>
    <p:sldId id="339" r:id="rId15"/>
    <p:sldId id="328" r:id="rId16"/>
    <p:sldId id="348" r:id="rId17"/>
    <p:sldId id="330" r:id="rId18"/>
    <p:sldId id="340" r:id="rId19"/>
    <p:sldId id="341" r:id="rId20"/>
    <p:sldId id="342" r:id="rId21"/>
    <p:sldId id="343" r:id="rId22"/>
    <p:sldId id="344" r:id="rId23"/>
    <p:sldId id="345" r:id="rId24"/>
    <p:sldId id="346" r:id="rId25"/>
    <p:sldId id="347" r:id="rId26"/>
    <p:sldId id="33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B1E"/>
    <a:srgbClr val="D4DDFE"/>
    <a:srgbClr val="D5DEFF"/>
    <a:srgbClr val="F6F7FF"/>
    <a:srgbClr val="DBDCE5"/>
    <a:srgbClr val="F0F1FB"/>
    <a:srgbClr val="DFE1F6"/>
    <a:srgbClr val="EEEFF5"/>
    <a:srgbClr val="DFE1EF"/>
    <a:srgbClr val="A9B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E6151-D25F-2B2C-D97C-1A1366D533B4}" v="21" dt="2023-10-29T18:02:26.857"/>
    <p1510:client id="{6F9C6240-4C6C-253D-4493-DBD8900FF308}" v="253" dt="2023-10-25T11:32:00.495"/>
    <p1510:client id="{8B005F23-DA48-358F-FB07-43CE1906F5CE}" v="224" dt="2023-10-29T17:59:07.857"/>
    <p1510:client id="{D2A3E0AC-FF96-434D-AED4-8B57879789C0}" v="704" dt="2023-10-25T07:54:06.165"/>
    <p1510:client id="{E5D78F43-3C9C-47A8-9EE7-5C224EF73B52}" v="446" dt="2023-10-29T07:53:20.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0" autoAdjust="0"/>
    <p:restoredTop sz="93020" autoAdjust="0"/>
  </p:normalViewPr>
  <p:slideViewPr>
    <p:cSldViewPr snapToGrid="0">
      <p:cViewPr>
        <p:scale>
          <a:sx n="161" d="100"/>
          <a:sy n="161" d="100"/>
        </p:scale>
        <p:origin x="668" y="-208"/>
      </p:cViewPr>
      <p:guideLst>
        <p:guide orient="horz" pos="1416"/>
        <p:guide orient="horz" pos="1008"/>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Sinha" userId="S::anirban_sinha@epam.com::3742b704-2d75-4d30-910f-ef1c365ec992" providerId="AD" clId="Web-{8B005F23-DA48-358F-FB07-43CE1906F5CE}"/>
    <pc:docChg chg="modSld modMainMaster">
      <pc:chgData name="Anirban Sinha" userId="S::anirban_sinha@epam.com::3742b704-2d75-4d30-910f-ef1c365ec992" providerId="AD" clId="Web-{8B005F23-DA48-358F-FB07-43CE1906F5CE}" dt="2023-10-29T17:59:07.857" v="220" actId="1076"/>
      <pc:docMkLst>
        <pc:docMk/>
      </pc:docMkLst>
      <pc:sldChg chg="addSp modSp mod setBg">
        <pc:chgData name="Anirban Sinha" userId="S::anirban_sinha@epam.com::3742b704-2d75-4d30-910f-ef1c365ec992" providerId="AD" clId="Web-{8B005F23-DA48-358F-FB07-43CE1906F5CE}" dt="2023-10-29T17:51:55.650" v="100"/>
        <pc:sldMkLst>
          <pc:docMk/>
          <pc:sldMk cId="3421401082" sldId="314"/>
        </pc:sldMkLst>
        <pc:spChg chg="mod">
          <ac:chgData name="Anirban Sinha" userId="S::anirban_sinha@epam.com::3742b704-2d75-4d30-910f-ef1c365ec992" providerId="AD" clId="Web-{8B005F23-DA48-358F-FB07-43CE1906F5CE}" dt="2023-10-29T17:38:35.864" v="3" actId="20577"/>
          <ac:spMkLst>
            <pc:docMk/>
            <pc:sldMk cId="3421401082" sldId="314"/>
            <ac:spMk id="2" creationId="{008315D2-7F57-AF2A-38D7-558098789073}"/>
          </ac:spMkLst>
        </pc:spChg>
        <pc:spChg chg="mod">
          <ac:chgData name="Anirban Sinha" userId="S::anirban_sinha@epam.com::3742b704-2d75-4d30-910f-ef1c365ec992" providerId="AD" clId="Web-{8B005F23-DA48-358F-FB07-43CE1906F5CE}" dt="2023-10-29T17:39:09.099" v="4" actId="20577"/>
          <ac:spMkLst>
            <pc:docMk/>
            <pc:sldMk cId="3421401082" sldId="314"/>
            <ac:spMk id="3" creationId="{4B66B039-AD11-C061-6CE2-7424121FE34B}"/>
          </ac:spMkLst>
        </pc:spChg>
        <pc:spChg chg="add mod">
          <ac:chgData name="Anirban Sinha" userId="S::anirban_sinha@epam.com::3742b704-2d75-4d30-910f-ef1c365ec992" providerId="AD" clId="Web-{8B005F23-DA48-358F-FB07-43CE1906F5CE}" dt="2023-10-29T17:39:32.663" v="9" actId="1076"/>
          <ac:spMkLst>
            <pc:docMk/>
            <pc:sldMk cId="3421401082" sldId="314"/>
            <ac:spMk id="4" creationId="{9A299073-8F5C-6DB8-1B66-6B9769B6C941}"/>
          </ac:spMkLst>
        </pc:spChg>
        <pc:picChg chg="add mod">
          <ac:chgData name="Anirban Sinha" userId="S::anirban_sinha@epam.com::3742b704-2d75-4d30-910f-ef1c365ec992" providerId="AD" clId="Web-{8B005F23-DA48-358F-FB07-43CE1906F5CE}" dt="2023-10-29T17:39:54.164" v="11" actId="1076"/>
          <ac:picMkLst>
            <pc:docMk/>
            <pc:sldMk cId="3421401082" sldId="314"/>
            <ac:picMk id="5" creationId="{E7E8091A-3634-8795-FCC7-49D6247C2E75}"/>
          </ac:picMkLst>
        </pc:picChg>
      </pc:sldChg>
      <pc:sldChg chg="addSp delSp modSp mod modClrScheme chgLayout">
        <pc:chgData name="Anirban Sinha" userId="S::anirban_sinha@epam.com::3742b704-2d75-4d30-910f-ef1c365ec992" providerId="AD" clId="Web-{8B005F23-DA48-358F-FB07-43CE1906F5CE}" dt="2023-10-29T17:51:55.650" v="100"/>
        <pc:sldMkLst>
          <pc:docMk/>
          <pc:sldMk cId="3238718729" sldId="317"/>
        </pc:sldMkLst>
        <pc:spChg chg="mod">
          <ac:chgData name="Anirban Sinha" userId="S::anirban_sinha@epam.com::3742b704-2d75-4d30-910f-ef1c365ec992" providerId="AD" clId="Web-{8B005F23-DA48-358F-FB07-43CE1906F5CE}" dt="2023-10-29T17:47:18.934" v="75" actId="20577"/>
          <ac:spMkLst>
            <pc:docMk/>
            <pc:sldMk cId="3238718729" sldId="317"/>
            <ac:spMk id="2" creationId="{83F474DA-6954-F976-32DC-5FCBE236F08D}"/>
          </ac:spMkLst>
        </pc:spChg>
        <pc:spChg chg="mod">
          <ac:chgData name="Anirban Sinha" userId="S::anirban_sinha@epam.com::3742b704-2d75-4d30-910f-ef1c365ec992" providerId="AD" clId="Web-{8B005F23-DA48-358F-FB07-43CE1906F5CE}" dt="2023-10-29T17:47:07.199" v="73"/>
          <ac:spMkLst>
            <pc:docMk/>
            <pc:sldMk cId="3238718729" sldId="317"/>
            <ac:spMk id="12" creationId="{8A6254CF-1E42-BDE2-C455-504765B896A1}"/>
          </ac:spMkLst>
        </pc:spChg>
        <pc:spChg chg="mod">
          <ac:chgData name="Anirban Sinha" userId="S::anirban_sinha@epam.com::3742b704-2d75-4d30-910f-ef1c365ec992" providerId="AD" clId="Web-{8B005F23-DA48-358F-FB07-43CE1906F5CE}" dt="2023-10-29T17:47:07.199" v="73"/>
          <ac:spMkLst>
            <pc:docMk/>
            <pc:sldMk cId="3238718729" sldId="317"/>
            <ac:spMk id="13" creationId="{EE43B795-D171-E68A-510F-ADEBB07C2268}"/>
          </ac:spMkLst>
        </pc:spChg>
        <pc:spChg chg="del">
          <ac:chgData name="Anirban Sinha" userId="S::anirban_sinha@epam.com::3742b704-2d75-4d30-910f-ef1c365ec992" providerId="AD" clId="Web-{8B005F23-DA48-358F-FB07-43CE1906F5CE}" dt="2023-10-29T17:47:07.199" v="73"/>
          <ac:spMkLst>
            <pc:docMk/>
            <pc:sldMk cId="3238718729" sldId="317"/>
            <ac:spMk id="23" creationId="{7B844292-448C-45D1-2B7D-A58CDA4B5650}"/>
          </ac:spMkLst>
        </pc:spChg>
        <pc:spChg chg="add del mod">
          <ac:chgData name="Anirban Sinha" userId="S::anirban_sinha@epam.com::3742b704-2d75-4d30-910f-ef1c365ec992" providerId="AD" clId="Web-{8B005F23-DA48-358F-FB07-43CE1906F5CE}" dt="2023-10-29T17:47:29.497" v="77"/>
          <ac:spMkLst>
            <pc:docMk/>
            <pc:sldMk cId="3238718729" sldId="317"/>
            <ac:spMk id="29" creationId="{FF7F59CB-4C65-85B2-60C5-9D88DA2B5016}"/>
          </ac:spMkLst>
        </pc:spChg>
        <pc:graphicFrameChg chg="add">
          <ac:chgData name="Anirban Sinha" userId="S::anirban_sinha@epam.com::3742b704-2d75-4d30-910f-ef1c365ec992" providerId="AD" clId="Web-{8B005F23-DA48-358F-FB07-43CE1906F5CE}" dt="2023-10-29T17:47:07.199" v="73"/>
          <ac:graphicFrameMkLst>
            <pc:docMk/>
            <pc:sldMk cId="3238718729" sldId="317"/>
            <ac:graphicFrameMk id="25" creationId="{4FAAD3E2-9681-9BF8-3026-7DC0AD238D73}"/>
          </ac:graphicFrameMkLst>
        </pc:graphicFrameChg>
        <pc:picChg chg="add mod">
          <ac:chgData name="Anirban Sinha" userId="S::anirban_sinha@epam.com::3742b704-2d75-4d30-910f-ef1c365ec992" providerId="AD" clId="Web-{8B005F23-DA48-358F-FB07-43CE1906F5CE}" dt="2023-10-29T17:48:42.907" v="81" actId="1076"/>
          <ac:picMkLst>
            <pc:docMk/>
            <pc:sldMk cId="3238718729" sldId="317"/>
            <ac:picMk id="30" creationId="{C1ACEECF-1F50-490A-88C2-16EA4D017DBB}"/>
          </ac:picMkLst>
        </pc:picChg>
      </pc:sldChg>
      <pc:sldChg chg="modSp mod">
        <pc:chgData name="Anirban Sinha" userId="S::anirban_sinha@epam.com::3742b704-2d75-4d30-910f-ef1c365ec992" providerId="AD" clId="Web-{8B005F23-DA48-358F-FB07-43CE1906F5CE}" dt="2023-10-29T17:51:55.650" v="100"/>
        <pc:sldMkLst>
          <pc:docMk/>
          <pc:sldMk cId="3707974803" sldId="318"/>
        </pc:sldMkLst>
        <pc:spChg chg="mod">
          <ac:chgData name="Anirban Sinha" userId="S::anirban_sinha@epam.com::3742b704-2d75-4d30-910f-ef1c365ec992" providerId="AD" clId="Web-{8B005F23-DA48-358F-FB07-43CE1906F5CE}" dt="2023-10-29T17:49:31.347" v="82" actId="20577"/>
          <ac:spMkLst>
            <pc:docMk/>
            <pc:sldMk cId="3707974803" sldId="318"/>
            <ac:spMk id="8" creationId="{9897A800-5DEE-9D88-8CBA-B0F7AB7C7330}"/>
          </ac:spMkLst>
        </pc:spChg>
        <pc:spChg chg="mod">
          <ac:chgData name="Anirban Sinha" userId="S::anirban_sinha@epam.com::3742b704-2d75-4d30-910f-ef1c365ec992" providerId="AD" clId="Web-{8B005F23-DA48-358F-FB07-43CE1906F5CE}" dt="2023-10-29T17:50:36.584" v="95"/>
          <ac:spMkLst>
            <pc:docMk/>
            <pc:sldMk cId="3707974803" sldId="318"/>
            <ac:spMk id="26" creationId="{A75E0B63-C1E9-0EEB-2622-773B55683C08}"/>
          </ac:spMkLst>
        </pc:spChg>
      </pc:sldChg>
      <pc:sldChg chg="modSp mod">
        <pc:chgData name="Anirban Sinha" userId="S::anirban_sinha@epam.com::3742b704-2d75-4d30-910f-ef1c365ec992" providerId="AD" clId="Web-{8B005F23-DA48-358F-FB07-43CE1906F5CE}" dt="2023-10-29T17:51:55.650" v="100"/>
        <pc:sldMkLst>
          <pc:docMk/>
          <pc:sldMk cId="3591555541" sldId="322"/>
        </pc:sldMkLst>
        <pc:spChg chg="mod">
          <ac:chgData name="Anirban Sinha" userId="S::anirban_sinha@epam.com::3742b704-2d75-4d30-910f-ef1c365ec992" providerId="AD" clId="Web-{8B005F23-DA48-358F-FB07-43CE1906F5CE}" dt="2023-10-29T17:51:25.618" v="97"/>
          <ac:spMkLst>
            <pc:docMk/>
            <pc:sldMk cId="3591555541" sldId="322"/>
            <ac:spMk id="2" creationId="{385838BE-FE85-5A05-0EFC-BCE83A013391}"/>
          </ac:spMkLst>
        </pc:spChg>
        <pc:spChg chg="mod">
          <ac:chgData name="Anirban Sinha" userId="S::anirban_sinha@epam.com::3742b704-2d75-4d30-910f-ef1c365ec992" providerId="AD" clId="Web-{8B005F23-DA48-358F-FB07-43CE1906F5CE}" dt="2023-10-29T17:51:25.618" v="98"/>
          <ac:spMkLst>
            <pc:docMk/>
            <pc:sldMk cId="3591555541" sldId="322"/>
            <ac:spMk id="3" creationId="{1DE16EEF-C14D-990B-DA49-E4785FFAC647}"/>
          </ac:spMkLst>
        </pc:spChg>
        <pc:spChg chg="mod">
          <ac:chgData name="Anirban Sinha" userId="S::anirban_sinha@epam.com::3742b704-2d75-4d30-910f-ef1c365ec992" providerId="AD" clId="Web-{8B005F23-DA48-358F-FB07-43CE1906F5CE}" dt="2023-10-29T17:51:25.602" v="96"/>
          <ac:spMkLst>
            <pc:docMk/>
            <pc:sldMk cId="3591555541" sldId="322"/>
            <ac:spMk id="4" creationId="{1A348845-3852-D4E6-EF42-8024EAC0ED4C}"/>
          </ac:spMkLst>
        </pc:spChg>
        <pc:spChg chg="mod">
          <ac:chgData name="Anirban Sinha" userId="S::anirban_sinha@epam.com::3742b704-2d75-4d30-910f-ef1c365ec992" providerId="AD" clId="Web-{8B005F23-DA48-358F-FB07-43CE1906F5CE}" dt="2023-10-29T17:51:25.649" v="99"/>
          <ac:spMkLst>
            <pc:docMk/>
            <pc:sldMk cId="3591555541" sldId="322"/>
            <ac:spMk id="17" creationId="{7B7582B1-9C62-8CF1-4BDF-9420C9076C6C}"/>
          </ac:spMkLst>
        </pc:spChg>
      </pc:sldChg>
      <pc:sldChg chg="modSp mod">
        <pc:chgData name="Anirban Sinha" userId="S::anirban_sinha@epam.com::3742b704-2d75-4d30-910f-ef1c365ec992" providerId="AD" clId="Web-{8B005F23-DA48-358F-FB07-43CE1906F5CE}" dt="2023-10-29T17:52:20.792" v="108"/>
        <pc:sldMkLst>
          <pc:docMk/>
          <pc:sldMk cId="606303624" sldId="325"/>
        </pc:sldMkLst>
        <pc:spChg chg="mod">
          <ac:chgData name="Anirban Sinha" userId="S::anirban_sinha@epam.com::3742b704-2d75-4d30-910f-ef1c365ec992" providerId="AD" clId="Web-{8B005F23-DA48-358F-FB07-43CE1906F5CE}" dt="2023-10-29T17:52:20.761" v="106"/>
          <ac:spMkLst>
            <pc:docMk/>
            <pc:sldMk cId="606303624" sldId="325"/>
            <ac:spMk id="2" creationId="{5483CEA9-B4DB-7697-4225-C2F54B8E050B}"/>
          </ac:spMkLst>
        </pc:spChg>
        <pc:spChg chg="mod">
          <ac:chgData name="Anirban Sinha" userId="S::anirban_sinha@epam.com::3742b704-2d75-4d30-910f-ef1c365ec992" providerId="AD" clId="Web-{8B005F23-DA48-358F-FB07-43CE1906F5CE}" dt="2023-10-29T17:52:20.776" v="107"/>
          <ac:spMkLst>
            <pc:docMk/>
            <pc:sldMk cId="606303624" sldId="325"/>
            <ac:spMk id="3" creationId="{EC4DCFBD-23EC-552C-D380-FA44222AE63D}"/>
          </ac:spMkLst>
        </pc:spChg>
        <pc:spChg chg="mod">
          <ac:chgData name="Anirban Sinha" userId="S::anirban_sinha@epam.com::3742b704-2d75-4d30-910f-ef1c365ec992" providerId="AD" clId="Web-{8B005F23-DA48-358F-FB07-43CE1906F5CE}" dt="2023-10-29T17:52:20.761" v="105"/>
          <ac:spMkLst>
            <pc:docMk/>
            <pc:sldMk cId="606303624" sldId="325"/>
            <ac:spMk id="8" creationId="{75A7019F-FB8F-0842-186B-1C366F527A19}"/>
          </ac:spMkLst>
        </pc:spChg>
        <pc:spChg chg="mod">
          <ac:chgData name="Anirban Sinha" userId="S::anirban_sinha@epam.com::3742b704-2d75-4d30-910f-ef1c365ec992" providerId="AD" clId="Web-{8B005F23-DA48-358F-FB07-43CE1906F5CE}" dt="2023-10-29T17:52:20.792" v="108"/>
          <ac:spMkLst>
            <pc:docMk/>
            <pc:sldMk cId="606303624" sldId="325"/>
            <ac:spMk id="17" creationId="{526E6420-8757-D345-44EE-94E24969A91C}"/>
          </ac:spMkLst>
        </pc:spChg>
      </pc:sldChg>
      <pc:sldChg chg="modSp mod">
        <pc:chgData name="Anirban Sinha" userId="S::anirban_sinha@epam.com::3742b704-2d75-4d30-910f-ef1c365ec992" providerId="AD" clId="Web-{8B005F23-DA48-358F-FB07-43CE1906F5CE}" dt="2023-10-29T17:52:40.183" v="124"/>
        <pc:sldMkLst>
          <pc:docMk/>
          <pc:sldMk cId="4269896657" sldId="328"/>
        </pc:sldMkLst>
        <pc:spChg chg="mod">
          <ac:chgData name="Anirban Sinha" userId="S::anirban_sinha@epam.com::3742b704-2d75-4d30-910f-ef1c365ec992" providerId="AD" clId="Web-{8B005F23-DA48-358F-FB07-43CE1906F5CE}" dt="2023-10-29T17:52:40.137" v="122"/>
          <ac:spMkLst>
            <pc:docMk/>
            <pc:sldMk cId="4269896657" sldId="328"/>
            <ac:spMk id="2" creationId="{F5F03288-02FD-E75F-A068-BB23F9765DDB}"/>
          </ac:spMkLst>
        </pc:spChg>
        <pc:spChg chg="mod">
          <ac:chgData name="Anirban Sinha" userId="S::anirban_sinha@epam.com::3742b704-2d75-4d30-910f-ef1c365ec992" providerId="AD" clId="Web-{8B005F23-DA48-358F-FB07-43CE1906F5CE}" dt="2023-10-29T17:52:40.152" v="123"/>
          <ac:spMkLst>
            <pc:docMk/>
            <pc:sldMk cId="4269896657" sldId="328"/>
            <ac:spMk id="3" creationId="{86B6FF12-9F9F-312D-1F25-3F1F31138D95}"/>
          </ac:spMkLst>
        </pc:spChg>
        <pc:spChg chg="mod">
          <ac:chgData name="Anirban Sinha" userId="S::anirban_sinha@epam.com::3742b704-2d75-4d30-910f-ef1c365ec992" providerId="AD" clId="Web-{8B005F23-DA48-358F-FB07-43CE1906F5CE}" dt="2023-10-29T17:52:40.183" v="124"/>
          <ac:spMkLst>
            <pc:docMk/>
            <pc:sldMk cId="4269896657" sldId="328"/>
            <ac:spMk id="7" creationId="{A9BC2214-48B8-56C9-1D90-5E96E9AB28DE}"/>
          </ac:spMkLst>
        </pc:spChg>
        <pc:spChg chg="mod">
          <ac:chgData name="Anirban Sinha" userId="S::anirban_sinha@epam.com::3742b704-2d75-4d30-910f-ef1c365ec992" providerId="AD" clId="Web-{8B005F23-DA48-358F-FB07-43CE1906F5CE}" dt="2023-10-29T17:52:40.137" v="121"/>
          <ac:spMkLst>
            <pc:docMk/>
            <pc:sldMk cId="4269896657" sldId="328"/>
            <ac:spMk id="12" creationId="{21C18C4A-EC5D-2A92-B45E-8EDBE44F5B15}"/>
          </ac:spMkLst>
        </pc:spChg>
      </pc:sldChg>
      <pc:sldChg chg="addSp delSp modSp mod modClrScheme chgLayout">
        <pc:chgData name="Anirban Sinha" userId="S::anirban_sinha@epam.com::3742b704-2d75-4d30-910f-ef1c365ec992" providerId="AD" clId="Web-{8B005F23-DA48-358F-FB07-43CE1906F5CE}" dt="2023-10-29T17:51:55.650" v="100"/>
        <pc:sldMkLst>
          <pc:docMk/>
          <pc:sldMk cId="4294866199" sldId="329"/>
        </pc:sldMkLst>
        <pc:spChg chg="mod">
          <ac:chgData name="Anirban Sinha" userId="S::anirban_sinha@epam.com::3742b704-2d75-4d30-910f-ef1c365ec992" providerId="AD" clId="Web-{8B005F23-DA48-358F-FB07-43CE1906F5CE}" dt="2023-10-29T17:42:49.688" v="27"/>
          <ac:spMkLst>
            <pc:docMk/>
            <pc:sldMk cId="4294866199" sldId="329"/>
            <ac:spMk id="2" creationId="{A2E2ABBA-2E6D-E7DD-AC67-58D1FCB3F346}"/>
          </ac:spMkLst>
        </pc:spChg>
        <pc:spChg chg="mod">
          <ac:chgData name="Anirban Sinha" userId="S::anirban_sinha@epam.com::3742b704-2d75-4d30-910f-ef1c365ec992" providerId="AD" clId="Web-{8B005F23-DA48-358F-FB07-43CE1906F5CE}" dt="2023-10-29T17:42:49.688" v="27"/>
          <ac:spMkLst>
            <pc:docMk/>
            <pc:sldMk cId="4294866199" sldId="329"/>
            <ac:spMk id="3" creationId="{9C3F16C9-B662-209D-15DE-55D714B28413}"/>
          </ac:spMkLst>
        </pc:spChg>
        <pc:spChg chg="mod">
          <ac:chgData name="Anirban Sinha" userId="S::anirban_sinha@epam.com::3742b704-2d75-4d30-910f-ef1c365ec992" providerId="AD" clId="Web-{8B005F23-DA48-358F-FB07-43CE1906F5CE}" dt="2023-10-29T17:42:49.688" v="27"/>
          <ac:spMkLst>
            <pc:docMk/>
            <pc:sldMk cId="4294866199" sldId="329"/>
            <ac:spMk id="4" creationId="{804DA4DD-2363-F475-FCAA-A686AA9F99AC}"/>
          </ac:spMkLst>
        </pc:spChg>
        <pc:spChg chg="mod ord">
          <ac:chgData name="Anirban Sinha" userId="S::anirban_sinha@epam.com::3742b704-2d75-4d30-910f-ef1c365ec992" providerId="AD" clId="Web-{8B005F23-DA48-358F-FB07-43CE1906F5CE}" dt="2023-10-29T17:46:00.259" v="67" actId="1076"/>
          <ac:spMkLst>
            <pc:docMk/>
            <pc:sldMk cId="4294866199" sldId="329"/>
            <ac:spMk id="5" creationId="{59401105-5841-28D0-D6C0-3E1A46648BFE}"/>
          </ac:spMkLst>
        </pc:spChg>
        <pc:spChg chg="add del mod">
          <ac:chgData name="Anirban Sinha" userId="S::anirban_sinha@epam.com::3742b704-2d75-4d30-910f-ef1c365ec992" providerId="AD" clId="Web-{8B005F23-DA48-358F-FB07-43CE1906F5CE}" dt="2023-10-29T17:43:27.486" v="36"/>
          <ac:spMkLst>
            <pc:docMk/>
            <pc:sldMk cId="4294866199" sldId="329"/>
            <ac:spMk id="7" creationId="{19E0D457-BCCD-3359-1859-366A071BF3EA}"/>
          </ac:spMkLst>
        </pc:spChg>
        <pc:spChg chg="del mod ord">
          <ac:chgData name="Anirban Sinha" userId="S::anirban_sinha@epam.com::3742b704-2d75-4d30-910f-ef1c365ec992" providerId="AD" clId="Web-{8B005F23-DA48-358F-FB07-43CE1906F5CE}" dt="2023-10-29T17:45:32.180" v="59"/>
          <ac:spMkLst>
            <pc:docMk/>
            <pc:sldMk cId="4294866199" sldId="329"/>
            <ac:spMk id="9" creationId="{0E17AE10-BD71-87FA-33A8-240787DC8D71}"/>
          </ac:spMkLst>
        </pc:spChg>
        <pc:spChg chg="add del mod">
          <ac:chgData name="Anirban Sinha" userId="S::anirban_sinha@epam.com::3742b704-2d75-4d30-910f-ef1c365ec992" providerId="AD" clId="Web-{8B005F23-DA48-358F-FB07-43CE1906F5CE}" dt="2023-10-29T17:43:30.096" v="37"/>
          <ac:spMkLst>
            <pc:docMk/>
            <pc:sldMk cId="4294866199" sldId="329"/>
            <ac:spMk id="10" creationId="{2484506E-6906-90CA-1753-D5C55CADE49C}"/>
          </ac:spMkLst>
        </pc:spChg>
        <pc:spChg chg="add mod">
          <ac:chgData name="Anirban Sinha" userId="S::anirban_sinha@epam.com::3742b704-2d75-4d30-910f-ef1c365ec992" providerId="AD" clId="Web-{8B005F23-DA48-358F-FB07-43CE1906F5CE}" dt="2023-10-29T17:46:03.493" v="68" actId="1076"/>
          <ac:spMkLst>
            <pc:docMk/>
            <pc:sldMk cId="4294866199" sldId="329"/>
            <ac:spMk id="13" creationId="{A108419A-06D3-29DE-8E89-28C9E23724D0}"/>
          </ac:spMkLst>
        </pc:spChg>
        <pc:spChg chg="add del mod">
          <ac:chgData name="Anirban Sinha" userId="S::anirban_sinha@epam.com::3742b704-2d75-4d30-910f-ef1c365ec992" providerId="AD" clId="Web-{8B005F23-DA48-358F-FB07-43CE1906F5CE}" dt="2023-10-29T17:42:49.688" v="27"/>
          <ac:spMkLst>
            <pc:docMk/>
            <pc:sldMk cId="4294866199" sldId="329"/>
            <ac:spMk id="21" creationId="{9ED3D583-3063-880C-DF7D-FA53556A239C}"/>
          </ac:spMkLst>
        </pc:spChg>
        <pc:spChg chg="add del mod">
          <ac:chgData name="Anirban Sinha" userId="S::anirban_sinha@epam.com::3742b704-2d75-4d30-910f-ef1c365ec992" providerId="AD" clId="Web-{8B005F23-DA48-358F-FB07-43CE1906F5CE}" dt="2023-10-29T17:42:49.688" v="27"/>
          <ac:spMkLst>
            <pc:docMk/>
            <pc:sldMk cId="4294866199" sldId="329"/>
            <ac:spMk id="23" creationId="{DB75E483-7818-13EB-143F-D48AEBB8F181}"/>
          </ac:spMkLst>
        </pc:spChg>
        <pc:picChg chg="del mod">
          <ac:chgData name="Anirban Sinha" userId="S::anirban_sinha@epam.com::3742b704-2d75-4d30-910f-ef1c365ec992" providerId="AD" clId="Web-{8B005F23-DA48-358F-FB07-43CE1906F5CE}" dt="2023-10-29T17:43:19.111" v="35"/>
          <ac:picMkLst>
            <pc:docMk/>
            <pc:sldMk cId="4294866199" sldId="329"/>
            <ac:picMk id="12" creationId="{7ACB77E6-BC5F-1BC1-CA97-6D2E37F39C9B}"/>
          </ac:picMkLst>
        </pc:picChg>
        <pc:picChg chg="add mod">
          <ac:chgData name="Anirban Sinha" userId="S::anirban_sinha@epam.com::3742b704-2d75-4d30-910f-ef1c365ec992" providerId="AD" clId="Web-{8B005F23-DA48-358F-FB07-43CE1906F5CE}" dt="2023-10-29T17:46:47.792" v="71" actId="14100"/>
          <ac:picMkLst>
            <pc:docMk/>
            <pc:sldMk cId="4294866199" sldId="329"/>
            <ac:picMk id="14" creationId="{579BD3F9-833D-E387-BA70-497FEBCFA25A}"/>
          </ac:picMkLst>
        </pc:picChg>
        <pc:picChg chg="del mod">
          <ac:chgData name="Anirban Sinha" userId="S::anirban_sinha@epam.com::3742b704-2d75-4d30-910f-ef1c365ec992" providerId="AD" clId="Web-{8B005F23-DA48-358F-FB07-43CE1906F5CE}" dt="2023-10-29T17:43:15.861" v="34"/>
          <ac:picMkLst>
            <pc:docMk/>
            <pc:sldMk cId="4294866199" sldId="329"/>
            <ac:picMk id="16" creationId="{41353449-F29F-160E-215E-BB307C73E339}"/>
          </ac:picMkLst>
        </pc:picChg>
      </pc:sldChg>
      <pc:sldChg chg="addSp delSp modSp mod">
        <pc:chgData name="Anirban Sinha" userId="S::anirban_sinha@epam.com::3742b704-2d75-4d30-910f-ef1c365ec992" providerId="AD" clId="Web-{8B005F23-DA48-358F-FB07-43CE1906F5CE}" dt="2023-10-29T17:57:38.791" v="209" actId="1076"/>
        <pc:sldMkLst>
          <pc:docMk/>
          <pc:sldMk cId="470535464" sldId="330"/>
        </pc:sldMkLst>
        <pc:spChg chg="mod">
          <ac:chgData name="Anirban Sinha" userId="S::anirban_sinha@epam.com::3742b704-2d75-4d30-910f-ef1c365ec992" providerId="AD" clId="Web-{8B005F23-DA48-358F-FB07-43CE1906F5CE}" dt="2023-10-29T17:52:51.918" v="131"/>
          <ac:spMkLst>
            <pc:docMk/>
            <pc:sldMk cId="470535464" sldId="330"/>
            <ac:spMk id="2" creationId="{3E7DC5E9-709B-F26A-C739-B798C7D67C4B}"/>
          </ac:spMkLst>
        </pc:spChg>
        <pc:spChg chg="mod">
          <ac:chgData name="Anirban Sinha" userId="S::anirban_sinha@epam.com::3742b704-2d75-4d30-910f-ef1c365ec992" providerId="AD" clId="Web-{8B005F23-DA48-358F-FB07-43CE1906F5CE}" dt="2023-10-29T17:52:51.918" v="132"/>
          <ac:spMkLst>
            <pc:docMk/>
            <pc:sldMk cId="470535464" sldId="330"/>
            <ac:spMk id="3" creationId="{39906CCA-AEDE-F709-34D0-57F921A0FFDD}"/>
          </ac:spMkLst>
        </pc:spChg>
        <pc:spChg chg="mod">
          <ac:chgData name="Anirban Sinha" userId="S::anirban_sinha@epam.com::3742b704-2d75-4d30-910f-ef1c365ec992" providerId="AD" clId="Web-{8B005F23-DA48-358F-FB07-43CE1906F5CE}" dt="2023-10-29T17:57:38.791" v="209" actId="1076"/>
          <ac:spMkLst>
            <pc:docMk/>
            <pc:sldMk cId="470535464" sldId="330"/>
            <ac:spMk id="4" creationId="{656235F5-A4AD-6B82-768B-5D4F4E0D3DC9}"/>
          </ac:spMkLst>
        </pc:spChg>
        <pc:spChg chg="add del mod">
          <ac:chgData name="Anirban Sinha" userId="S::anirban_sinha@epam.com::3742b704-2d75-4d30-910f-ef1c365ec992" providerId="AD" clId="Web-{8B005F23-DA48-358F-FB07-43CE1906F5CE}" dt="2023-10-29T17:53:24.951" v="134"/>
          <ac:spMkLst>
            <pc:docMk/>
            <pc:sldMk cId="470535464" sldId="330"/>
            <ac:spMk id="6" creationId="{DFAA93CC-35A8-91F3-D6E0-379934DE5A65}"/>
          </ac:spMkLst>
        </pc:spChg>
        <pc:spChg chg="mod">
          <ac:chgData name="Anirban Sinha" userId="S::anirban_sinha@epam.com::3742b704-2d75-4d30-910f-ef1c365ec992" providerId="AD" clId="Web-{8B005F23-DA48-358F-FB07-43CE1906F5CE}" dt="2023-10-29T17:52:51.887" v="129"/>
          <ac:spMkLst>
            <pc:docMk/>
            <pc:sldMk cId="470535464" sldId="330"/>
            <ac:spMk id="8" creationId="{AF39D5A6-387D-EBEB-D31A-CE7A5F569155}"/>
          </ac:spMkLst>
        </pc:spChg>
        <pc:spChg chg="add del mod">
          <ac:chgData name="Anirban Sinha" userId="S::anirban_sinha@epam.com::3742b704-2d75-4d30-910f-ef1c365ec992" providerId="AD" clId="Web-{8B005F23-DA48-358F-FB07-43CE1906F5CE}" dt="2023-10-29T17:53:46.046" v="140"/>
          <ac:spMkLst>
            <pc:docMk/>
            <pc:sldMk cId="470535464" sldId="330"/>
            <ac:spMk id="11" creationId="{3D10CA77-3E39-AAC3-4793-DCBC5219BB73}"/>
          </ac:spMkLst>
        </pc:spChg>
        <pc:picChg chg="add del mod ord">
          <ac:chgData name="Anirban Sinha" userId="S::anirban_sinha@epam.com::3742b704-2d75-4d30-910f-ef1c365ec992" providerId="AD" clId="Web-{8B005F23-DA48-358F-FB07-43CE1906F5CE}" dt="2023-10-29T17:53:42.593" v="139"/>
          <ac:picMkLst>
            <pc:docMk/>
            <pc:sldMk cId="470535464" sldId="330"/>
            <ac:picMk id="7" creationId="{F878EDF2-A327-098A-3642-FB2D178AA80D}"/>
          </ac:picMkLst>
        </pc:picChg>
        <pc:picChg chg="del">
          <ac:chgData name="Anirban Sinha" userId="S::anirban_sinha@epam.com::3742b704-2d75-4d30-910f-ef1c365ec992" providerId="AD" clId="Web-{8B005F23-DA48-358F-FB07-43CE1906F5CE}" dt="2023-10-29T17:53:20.201" v="133"/>
          <ac:picMkLst>
            <pc:docMk/>
            <pc:sldMk cId="470535464" sldId="330"/>
            <ac:picMk id="10" creationId="{0E44F6E3-92AD-F6DC-E7FE-C04FCB50D7D6}"/>
          </ac:picMkLst>
        </pc:picChg>
        <pc:picChg chg="add del mod">
          <ac:chgData name="Anirban Sinha" userId="S::anirban_sinha@epam.com::3742b704-2d75-4d30-910f-ef1c365ec992" providerId="AD" clId="Web-{8B005F23-DA48-358F-FB07-43CE1906F5CE}" dt="2023-10-29T17:56:50.882" v="198"/>
          <ac:picMkLst>
            <pc:docMk/>
            <pc:sldMk cId="470535464" sldId="330"/>
            <ac:picMk id="12" creationId="{A5078DAC-0991-BB1F-75AA-C05EC9A34922}"/>
          </ac:picMkLst>
        </pc:picChg>
        <pc:picChg chg="add">
          <ac:chgData name="Anirban Sinha" userId="S::anirban_sinha@epam.com::3742b704-2d75-4d30-910f-ef1c365ec992" providerId="AD" clId="Web-{8B005F23-DA48-358F-FB07-43CE1906F5CE}" dt="2023-10-29T17:56:48.273" v="197"/>
          <ac:picMkLst>
            <pc:docMk/>
            <pc:sldMk cId="470535464" sldId="330"/>
            <ac:picMk id="14" creationId="{E8739F37-16CC-B67F-91A7-020D6DA2F277}"/>
          </ac:picMkLst>
        </pc:picChg>
      </pc:sldChg>
      <pc:sldChg chg="addSp modSp mod">
        <pc:chgData name="Anirban Sinha" userId="S::anirban_sinha@epam.com::3742b704-2d75-4d30-910f-ef1c365ec992" providerId="AD" clId="Web-{8B005F23-DA48-358F-FB07-43CE1906F5CE}" dt="2023-10-29T17:59:07.857" v="220" actId="1076"/>
        <pc:sldMkLst>
          <pc:docMk/>
          <pc:sldMk cId="3784505952" sldId="331"/>
        </pc:sldMkLst>
        <pc:spChg chg="mod">
          <ac:chgData name="Anirban Sinha" userId="S::anirban_sinha@epam.com::3742b704-2d75-4d30-910f-ef1c365ec992" providerId="AD" clId="Web-{8B005F23-DA48-358F-FB07-43CE1906F5CE}" dt="2023-10-29T17:54:54.940" v="179"/>
          <ac:spMkLst>
            <pc:docMk/>
            <pc:sldMk cId="3784505952" sldId="331"/>
            <ac:spMk id="3" creationId="{8CFA4869-4108-EB15-4EB0-B65C291C5D97}"/>
          </ac:spMkLst>
        </pc:spChg>
        <pc:spChg chg="mod">
          <ac:chgData name="Anirban Sinha" userId="S::anirban_sinha@epam.com::3742b704-2d75-4d30-910f-ef1c365ec992" providerId="AD" clId="Web-{8B005F23-DA48-358F-FB07-43CE1906F5CE}" dt="2023-10-29T17:54:54.924" v="178"/>
          <ac:spMkLst>
            <pc:docMk/>
            <pc:sldMk cId="3784505952" sldId="331"/>
            <ac:spMk id="11" creationId="{CCE595D9-27F3-FE1C-9A37-0F9F7903022E}"/>
          </ac:spMkLst>
        </pc:spChg>
        <pc:picChg chg="add mod">
          <ac:chgData name="Anirban Sinha" userId="S::anirban_sinha@epam.com::3742b704-2d75-4d30-910f-ef1c365ec992" providerId="AD" clId="Web-{8B005F23-DA48-358F-FB07-43CE1906F5CE}" dt="2023-10-29T17:59:07.857" v="220" actId="1076"/>
          <ac:picMkLst>
            <pc:docMk/>
            <pc:sldMk cId="3784505952" sldId="331"/>
            <ac:picMk id="2" creationId="{4D9C5EFA-8BF1-8F4A-8907-BCCC3BFE97F4}"/>
          </ac:picMkLst>
        </pc:picChg>
      </pc:sldChg>
      <pc:sldChg chg="addSp delSp modSp mod modClrScheme chgLayout">
        <pc:chgData name="Anirban Sinha" userId="S::anirban_sinha@epam.com::3742b704-2d75-4d30-910f-ef1c365ec992" providerId="AD" clId="Web-{8B005F23-DA48-358F-FB07-43CE1906F5CE}" dt="2023-10-29T17:51:55.650" v="100"/>
        <pc:sldMkLst>
          <pc:docMk/>
          <pc:sldMk cId="753417122" sldId="332"/>
        </pc:sldMkLst>
        <pc:spChg chg="mod">
          <ac:chgData name="Anirban Sinha" userId="S::anirban_sinha@epam.com::3742b704-2d75-4d30-910f-ef1c365ec992" providerId="AD" clId="Web-{8B005F23-DA48-358F-FB07-43CE1906F5CE}" dt="2023-10-29T17:40:06.743" v="12"/>
          <ac:spMkLst>
            <pc:docMk/>
            <pc:sldMk cId="753417122" sldId="332"/>
            <ac:spMk id="9" creationId="{E97A69BE-9CDB-197A-4DF0-6B0097435165}"/>
          </ac:spMkLst>
        </pc:spChg>
        <pc:spChg chg="mod">
          <ac:chgData name="Anirban Sinha" userId="S::anirban_sinha@epam.com::3742b704-2d75-4d30-910f-ef1c365ec992" providerId="AD" clId="Web-{8B005F23-DA48-358F-FB07-43CE1906F5CE}" dt="2023-10-29T17:40:06.743" v="12"/>
          <ac:spMkLst>
            <pc:docMk/>
            <pc:sldMk cId="753417122" sldId="332"/>
            <ac:spMk id="10" creationId="{29036B41-C58D-7D46-44C1-396536DC6AE0}"/>
          </ac:spMkLst>
        </pc:spChg>
        <pc:spChg chg="mod">
          <ac:chgData name="Anirban Sinha" userId="S::anirban_sinha@epam.com::3742b704-2d75-4d30-910f-ef1c365ec992" providerId="AD" clId="Web-{8B005F23-DA48-358F-FB07-43CE1906F5CE}" dt="2023-10-29T17:40:25.244" v="13" actId="20577"/>
          <ac:spMkLst>
            <pc:docMk/>
            <pc:sldMk cId="753417122" sldId="332"/>
            <ac:spMk id="15" creationId="{44C4BB6C-6D62-6683-6819-561A0DDD9382}"/>
          </ac:spMkLst>
        </pc:spChg>
        <pc:spChg chg="del">
          <ac:chgData name="Anirban Sinha" userId="S::anirban_sinha@epam.com::3742b704-2d75-4d30-910f-ef1c365ec992" providerId="AD" clId="Web-{8B005F23-DA48-358F-FB07-43CE1906F5CE}" dt="2023-10-29T17:40:06.743" v="12"/>
          <ac:spMkLst>
            <pc:docMk/>
            <pc:sldMk cId="753417122" sldId="332"/>
            <ac:spMk id="17" creationId="{1E90417C-6481-7BE0-57D1-5C69DE70E135}"/>
          </ac:spMkLst>
        </pc:spChg>
        <pc:spChg chg="add del mod">
          <ac:chgData name="Anirban Sinha" userId="S::anirban_sinha@epam.com::3742b704-2d75-4d30-910f-ef1c365ec992" providerId="AD" clId="Web-{8B005F23-DA48-358F-FB07-43CE1906F5CE}" dt="2023-10-29T17:40:29.775" v="14"/>
          <ac:spMkLst>
            <pc:docMk/>
            <pc:sldMk cId="753417122" sldId="332"/>
            <ac:spMk id="23" creationId="{FB4AA945-C7C6-AD3C-08A6-EDE5409F98C6}"/>
          </ac:spMkLst>
        </pc:spChg>
        <pc:graphicFrameChg chg="add">
          <ac:chgData name="Anirban Sinha" userId="S::anirban_sinha@epam.com::3742b704-2d75-4d30-910f-ef1c365ec992" providerId="AD" clId="Web-{8B005F23-DA48-358F-FB07-43CE1906F5CE}" dt="2023-10-29T17:40:06.743" v="12"/>
          <ac:graphicFrameMkLst>
            <pc:docMk/>
            <pc:sldMk cId="753417122" sldId="332"/>
            <ac:graphicFrameMk id="19" creationId="{FFB5547D-726F-39E7-D4C8-B4A9DB3362B1}"/>
          </ac:graphicFrameMkLst>
        </pc:graphicFrameChg>
        <pc:picChg chg="add mod">
          <ac:chgData name="Anirban Sinha" userId="S::anirban_sinha@epam.com::3742b704-2d75-4d30-910f-ef1c365ec992" providerId="AD" clId="Web-{8B005F23-DA48-358F-FB07-43CE1906F5CE}" dt="2023-10-29T17:41:52.794" v="17" actId="14100"/>
          <ac:picMkLst>
            <pc:docMk/>
            <pc:sldMk cId="753417122" sldId="332"/>
            <ac:picMk id="14" creationId="{D976D459-2032-AC80-9306-28684D6987A5}"/>
          </ac:picMkLst>
        </pc:picChg>
      </pc:sldChg>
      <pc:sldChg chg="modSp mod">
        <pc:chgData name="Anirban Sinha" userId="S::anirban_sinha@epam.com::3742b704-2d75-4d30-910f-ef1c365ec992" providerId="AD" clId="Web-{8B005F23-DA48-358F-FB07-43CE1906F5CE}" dt="2023-10-29T17:52:12.010" v="104"/>
        <pc:sldMkLst>
          <pc:docMk/>
          <pc:sldMk cId="926173198" sldId="336"/>
        </pc:sldMkLst>
        <pc:spChg chg="mod">
          <ac:chgData name="Anirban Sinha" userId="S::anirban_sinha@epam.com::3742b704-2d75-4d30-910f-ef1c365ec992" providerId="AD" clId="Web-{8B005F23-DA48-358F-FB07-43CE1906F5CE}" dt="2023-10-29T17:52:11.963" v="102"/>
          <ac:spMkLst>
            <pc:docMk/>
            <pc:sldMk cId="926173198" sldId="336"/>
            <ac:spMk id="2" creationId="{5483CEA9-B4DB-7697-4225-C2F54B8E050B}"/>
          </ac:spMkLst>
        </pc:spChg>
        <pc:spChg chg="mod">
          <ac:chgData name="Anirban Sinha" userId="S::anirban_sinha@epam.com::3742b704-2d75-4d30-910f-ef1c365ec992" providerId="AD" clId="Web-{8B005F23-DA48-358F-FB07-43CE1906F5CE}" dt="2023-10-29T17:52:11.963" v="103"/>
          <ac:spMkLst>
            <pc:docMk/>
            <pc:sldMk cId="926173198" sldId="336"/>
            <ac:spMk id="3" creationId="{EC4DCFBD-23EC-552C-D380-FA44222AE63D}"/>
          </ac:spMkLst>
        </pc:spChg>
        <pc:spChg chg="mod">
          <ac:chgData name="Anirban Sinha" userId="S::anirban_sinha@epam.com::3742b704-2d75-4d30-910f-ef1c365ec992" providerId="AD" clId="Web-{8B005F23-DA48-358F-FB07-43CE1906F5CE}" dt="2023-10-29T17:52:12.010" v="104"/>
          <ac:spMkLst>
            <pc:docMk/>
            <pc:sldMk cId="926173198" sldId="336"/>
            <ac:spMk id="4" creationId="{638FF0F0-A747-D65B-2470-CC2DB53867DA}"/>
          </ac:spMkLst>
        </pc:spChg>
        <pc:spChg chg="mod">
          <ac:chgData name="Anirban Sinha" userId="S::anirban_sinha@epam.com::3742b704-2d75-4d30-910f-ef1c365ec992" providerId="AD" clId="Web-{8B005F23-DA48-358F-FB07-43CE1906F5CE}" dt="2023-10-29T17:52:11.963" v="101"/>
          <ac:spMkLst>
            <pc:docMk/>
            <pc:sldMk cId="926173198" sldId="336"/>
            <ac:spMk id="8" creationId="{75A7019F-FB8F-0842-186B-1C366F527A19}"/>
          </ac:spMkLst>
        </pc:spChg>
      </pc:sldChg>
      <pc:sldChg chg="modSp mod">
        <pc:chgData name="Anirban Sinha" userId="S::anirban_sinha@epam.com::3742b704-2d75-4d30-910f-ef1c365ec992" providerId="AD" clId="Web-{8B005F23-DA48-358F-FB07-43CE1906F5CE}" dt="2023-10-29T17:52:25.105" v="112"/>
        <pc:sldMkLst>
          <pc:docMk/>
          <pc:sldMk cId="430859050" sldId="337"/>
        </pc:sldMkLst>
        <pc:spChg chg="mod">
          <ac:chgData name="Anirban Sinha" userId="S::anirban_sinha@epam.com::3742b704-2d75-4d30-910f-ef1c365ec992" providerId="AD" clId="Web-{8B005F23-DA48-358F-FB07-43CE1906F5CE}" dt="2023-10-29T17:52:25.073" v="110"/>
          <ac:spMkLst>
            <pc:docMk/>
            <pc:sldMk cId="430859050" sldId="337"/>
            <ac:spMk id="2" creationId="{5483CEA9-B4DB-7697-4225-C2F54B8E050B}"/>
          </ac:spMkLst>
        </pc:spChg>
        <pc:spChg chg="mod">
          <ac:chgData name="Anirban Sinha" userId="S::anirban_sinha@epam.com::3742b704-2d75-4d30-910f-ef1c365ec992" providerId="AD" clId="Web-{8B005F23-DA48-358F-FB07-43CE1906F5CE}" dt="2023-10-29T17:52:25.073" v="111"/>
          <ac:spMkLst>
            <pc:docMk/>
            <pc:sldMk cId="430859050" sldId="337"/>
            <ac:spMk id="3" creationId="{EC4DCFBD-23EC-552C-D380-FA44222AE63D}"/>
          </ac:spMkLst>
        </pc:spChg>
        <pc:spChg chg="mod">
          <ac:chgData name="Anirban Sinha" userId="S::anirban_sinha@epam.com::3742b704-2d75-4d30-910f-ef1c365ec992" providerId="AD" clId="Web-{8B005F23-DA48-358F-FB07-43CE1906F5CE}" dt="2023-10-29T17:52:25.105" v="112"/>
          <ac:spMkLst>
            <pc:docMk/>
            <pc:sldMk cId="430859050" sldId="337"/>
            <ac:spMk id="4" creationId="{2864408D-6E62-9526-D307-8DD68C89D2FE}"/>
          </ac:spMkLst>
        </pc:spChg>
        <pc:spChg chg="mod">
          <ac:chgData name="Anirban Sinha" userId="S::anirban_sinha@epam.com::3742b704-2d75-4d30-910f-ef1c365ec992" providerId="AD" clId="Web-{8B005F23-DA48-358F-FB07-43CE1906F5CE}" dt="2023-10-29T17:52:25.058" v="109"/>
          <ac:spMkLst>
            <pc:docMk/>
            <pc:sldMk cId="430859050" sldId="337"/>
            <ac:spMk id="8" creationId="{75A7019F-FB8F-0842-186B-1C366F527A19}"/>
          </ac:spMkLst>
        </pc:spChg>
      </pc:sldChg>
      <pc:sldChg chg="modSp mod">
        <pc:chgData name="Anirban Sinha" userId="S::anirban_sinha@epam.com::3742b704-2d75-4d30-910f-ef1c365ec992" providerId="AD" clId="Web-{8B005F23-DA48-358F-FB07-43CE1906F5CE}" dt="2023-10-29T17:52:30.824" v="116"/>
        <pc:sldMkLst>
          <pc:docMk/>
          <pc:sldMk cId="2420889496" sldId="338"/>
        </pc:sldMkLst>
        <pc:spChg chg="mod">
          <ac:chgData name="Anirban Sinha" userId="S::anirban_sinha@epam.com::3742b704-2d75-4d30-910f-ef1c365ec992" providerId="AD" clId="Web-{8B005F23-DA48-358F-FB07-43CE1906F5CE}" dt="2023-10-29T17:52:30.792" v="114"/>
          <ac:spMkLst>
            <pc:docMk/>
            <pc:sldMk cId="2420889496" sldId="338"/>
            <ac:spMk id="2" creationId="{5483CEA9-B4DB-7697-4225-C2F54B8E050B}"/>
          </ac:spMkLst>
        </pc:spChg>
        <pc:spChg chg="mod">
          <ac:chgData name="Anirban Sinha" userId="S::anirban_sinha@epam.com::3742b704-2d75-4d30-910f-ef1c365ec992" providerId="AD" clId="Web-{8B005F23-DA48-358F-FB07-43CE1906F5CE}" dt="2023-10-29T17:52:30.808" v="115"/>
          <ac:spMkLst>
            <pc:docMk/>
            <pc:sldMk cId="2420889496" sldId="338"/>
            <ac:spMk id="3" creationId="{EC4DCFBD-23EC-552C-D380-FA44222AE63D}"/>
          </ac:spMkLst>
        </pc:spChg>
        <pc:spChg chg="mod">
          <ac:chgData name="Anirban Sinha" userId="S::anirban_sinha@epam.com::3742b704-2d75-4d30-910f-ef1c365ec992" providerId="AD" clId="Web-{8B005F23-DA48-358F-FB07-43CE1906F5CE}" dt="2023-10-29T17:52:30.824" v="116"/>
          <ac:spMkLst>
            <pc:docMk/>
            <pc:sldMk cId="2420889496" sldId="338"/>
            <ac:spMk id="4" creationId="{2864408D-6E62-9526-D307-8DD68C89D2FE}"/>
          </ac:spMkLst>
        </pc:spChg>
        <pc:spChg chg="mod">
          <ac:chgData name="Anirban Sinha" userId="S::anirban_sinha@epam.com::3742b704-2d75-4d30-910f-ef1c365ec992" providerId="AD" clId="Web-{8B005F23-DA48-358F-FB07-43CE1906F5CE}" dt="2023-10-29T17:52:30.792" v="113"/>
          <ac:spMkLst>
            <pc:docMk/>
            <pc:sldMk cId="2420889496" sldId="338"/>
            <ac:spMk id="8" creationId="{75A7019F-FB8F-0842-186B-1C366F527A19}"/>
          </ac:spMkLst>
        </pc:spChg>
      </pc:sldChg>
      <pc:sldChg chg="modSp mod">
        <pc:chgData name="Anirban Sinha" userId="S::anirban_sinha@epam.com::3742b704-2d75-4d30-910f-ef1c365ec992" providerId="AD" clId="Web-{8B005F23-DA48-358F-FB07-43CE1906F5CE}" dt="2023-10-29T17:52:35.808" v="120"/>
        <pc:sldMkLst>
          <pc:docMk/>
          <pc:sldMk cId="1066198954" sldId="339"/>
        </pc:sldMkLst>
        <pc:spChg chg="mod">
          <ac:chgData name="Anirban Sinha" userId="S::anirban_sinha@epam.com::3742b704-2d75-4d30-910f-ef1c365ec992" providerId="AD" clId="Web-{8B005F23-DA48-358F-FB07-43CE1906F5CE}" dt="2023-10-29T17:52:35.793" v="118"/>
          <ac:spMkLst>
            <pc:docMk/>
            <pc:sldMk cId="1066198954" sldId="339"/>
            <ac:spMk id="2" creationId="{5483CEA9-B4DB-7697-4225-C2F54B8E050B}"/>
          </ac:spMkLst>
        </pc:spChg>
        <pc:spChg chg="mod">
          <ac:chgData name="Anirban Sinha" userId="S::anirban_sinha@epam.com::3742b704-2d75-4d30-910f-ef1c365ec992" providerId="AD" clId="Web-{8B005F23-DA48-358F-FB07-43CE1906F5CE}" dt="2023-10-29T17:52:35.793" v="119"/>
          <ac:spMkLst>
            <pc:docMk/>
            <pc:sldMk cId="1066198954" sldId="339"/>
            <ac:spMk id="3" creationId="{EC4DCFBD-23EC-552C-D380-FA44222AE63D}"/>
          </ac:spMkLst>
        </pc:spChg>
        <pc:spChg chg="mod">
          <ac:chgData name="Anirban Sinha" userId="S::anirban_sinha@epam.com::3742b704-2d75-4d30-910f-ef1c365ec992" providerId="AD" clId="Web-{8B005F23-DA48-358F-FB07-43CE1906F5CE}" dt="2023-10-29T17:52:35.808" v="120"/>
          <ac:spMkLst>
            <pc:docMk/>
            <pc:sldMk cId="1066198954" sldId="339"/>
            <ac:spMk id="4" creationId="{2864408D-6E62-9526-D307-8DD68C89D2FE}"/>
          </ac:spMkLst>
        </pc:spChg>
        <pc:spChg chg="mod">
          <ac:chgData name="Anirban Sinha" userId="S::anirban_sinha@epam.com::3742b704-2d75-4d30-910f-ef1c365ec992" providerId="AD" clId="Web-{8B005F23-DA48-358F-FB07-43CE1906F5CE}" dt="2023-10-29T17:52:35.777" v="117"/>
          <ac:spMkLst>
            <pc:docMk/>
            <pc:sldMk cId="1066198954" sldId="339"/>
            <ac:spMk id="8" creationId="{75A7019F-FB8F-0842-186B-1C366F527A19}"/>
          </ac:spMkLst>
        </pc:spChg>
      </pc:sldChg>
      <pc:sldChg chg="addSp modSp mod">
        <pc:chgData name="Anirban Sinha" userId="S::anirban_sinha@epam.com::3742b704-2d75-4d30-910f-ef1c365ec992" providerId="AD" clId="Web-{8B005F23-DA48-358F-FB07-43CE1906F5CE}" dt="2023-10-29T17:55:09.350" v="180"/>
        <pc:sldMkLst>
          <pc:docMk/>
          <pc:sldMk cId="3140206197" sldId="340"/>
        </pc:sldMkLst>
        <pc:spChg chg="mod">
          <ac:chgData name="Anirban Sinha" userId="S::anirban_sinha@epam.com::3742b704-2d75-4d30-910f-ef1c365ec992" providerId="AD" clId="Web-{8B005F23-DA48-358F-FB07-43CE1906F5CE}" dt="2023-10-29T17:54:18.750" v="148"/>
          <ac:spMkLst>
            <pc:docMk/>
            <pc:sldMk cId="3140206197" sldId="340"/>
            <ac:spMk id="2" creationId="{3E7DC5E9-709B-F26A-C739-B798C7D67C4B}"/>
          </ac:spMkLst>
        </pc:spChg>
        <pc:spChg chg="mod">
          <ac:chgData name="Anirban Sinha" userId="S::anirban_sinha@epam.com::3742b704-2d75-4d30-910f-ef1c365ec992" providerId="AD" clId="Web-{8B005F23-DA48-358F-FB07-43CE1906F5CE}" dt="2023-10-29T17:54:18.750" v="149"/>
          <ac:spMkLst>
            <pc:docMk/>
            <pc:sldMk cId="3140206197" sldId="340"/>
            <ac:spMk id="3" creationId="{39906CCA-AEDE-F709-34D0-57F921A0FFDD}"/>
          </ac:spMkLst>
        </pc:spChg>
        <pc:spChg chg="mod">
          <ac:chgData name="Anirban Sinha" userId="S::anirban_sinha@epam.com::3742b704-2d75-4d30-910f-ef1c365ec992" providerId="AD" clId="Web-{8B005F23-DA48-358F-FB07-43CE1906F5CE}" dt="2023-10-29T17:54:18.735" v="147"/>
          <ac:spMkLst>
            <pc:docMk/>
            <pc:sldMk cId="3140206197" sldId="340"/>
            <ac:spMk id="4" creationId="{656235F5-A4AD-6B82-768B-5D4F4E0D3DC9}"/>
          </ac:spMkLst>
        </pc:spChg>
        <pc:spChg chg="mod">
          <ac:chgData name="Anirban Sinha" userId="S::anirban_sinha@epam.com::3742b704-2d75-4d30-910f-ef1c365ec992" providerId="AD" clId="Web-{8B005F23-DA48-358F-FB07-43CE1906F5CE}" dt="2023-10-29T17:54:18.719" v="146"/>
          <ac:spMkLst>
            <pc:docMk/>
            <pc:sldMk cId="3140206197" sldId="340"/>
            <ac:spMk id="8" creationId="{AF39D5A6-387D-EBEB-D31A-CE7A5F569155}"/>
          </ac:spMkLst>
        </pc:spChg>
        <pc:picChg chg="add">
          <ac:chgData name="Anirban Sinha" userId="S::anirban_sinha@epam.com::3742b704-2d75-4d30-910f-ef1c365ec992" providerId="AD" clId="Web-{8B005F23-DA48-358F-FB07-43CE1906F5CE}" dt="2023-10-29T17:55:09.350" v="180"/>
          <ac:picMkLst>
            <pc:docMk/>
            <pc:sldMk cId="3140206197" sldId="340"/>
            <ac:picMk id="6" creationId="{2D294398-A707-B986-DFAD-6231F23B61FF}"/>
          </ac:picMkLst>
        </pc:picChg>
      </pc:sldChg>
      <pc:sldChg chg="addSp delSp modSp mod">
        <pc:chgData name="Anirban Sinha" userId="S::anirban_sinha@epam.com::3742b704-2d75-4d30-910f-ef1c365ec992" providerId="AD" clId="Web-{8B005F23-DA48-358F-FB07-43CE1906F5CE}" dt="2023-10-29T17:57:46.104" v="210"/>
        <pc:sldMkLst>
          <pc:docMk/>
          <pc:sldMk cId="387733765" sldId="341"/>
        </pc:sldMkLst>
        <pc:spChg chg="mod">
          <ac:chgData name="Anirban Sinha" userId="S::anirban_sinha@epam.com::3742b704-2d75-4d30-910f-ef1c365ec992" providerId="AD" clId="Web-{8B005F23-DA48-358F-FB07-43CE1906F5CE}" dt="2023-10-29T17:54:24.938" v="152"/>
          <ac:spMkLst>
            <pc:docMk/>
            <pc:sldMk cId="387733765" sldId="341"/>
            <ac:spMk id="2" creationId="{3E7DC5E9-709B-F26A-C739-B798C7D67C4B}"/>
          </ac:spMkLst>
        </pc:spChg>
        <pc:spChg chg="mod">
          <ac:chgData name="Anirban Sinha" userId="S::anirban_sinha@epam.com::3742b704-2d75-4d30-910f-ef1c365ec992" providerId="AD" clId="Web-{8B005F23-DA48-358F-FB07-43CE1906F5CE}" dt="2023-10-29T17:54:24.938" v="153"/>
          <ac:spMkLst>
            <pc:docMk/>
            <pc:sldMk cId="387733765" sldId="341"/>
            <ac:spMk id="3" creationId="{39906CCA-AEDE-F709-34D0-57F921A0FFDD}"/>
          </ac:spMkLst>
        </pc:spChg>
        <pc:spChg chg="mod">
          <ac:chgData name="Anirban Sinha" userId="S::anirban_sinha@epam.com::3742b704-2d75-4d30-910f-ef1c365ec992" providerId="AD" clId="Web-{8B005F23-DA48-358F-FB07-43CE1906F5CE}" dt="2023-10-29T17:54:24.938" v="151"/>
          <ac:spMkLst>
            <pc:docMk/>
            <pc:sldMk cId="387733765" sldId="341"/>
            <ac:spMk id="4" creationId="{656235F5-A4AD-6B82-768B-5D4F4E0D3DC9}"/>
          </ac:spMkLst>
        </pc:spChg>
        <pc:spChg chg="mod">
          <ac:chgData name="Anirban Sinha" userId="S::anirban_sinha@epam.com::3742b704-2d75-4d30-910f-ef1c365ec992" providerId="AD" clId="Web-{8B005F23-DA48-358F-FB07-43CE1906F5CE}" dt="2023-10-29T17:54:24.907" v="150"/>
          <ac:spMkLst>
            <pc:docMk/>
            <pc:sldMk cId="387733765" sldId="341"/>
            <ac:spMk id="8" creationId="{AF39D5A6-387D-EBEB-D31A-CE7A5F569155}"/>
          </ac:spMkLst>
        </pc:spChg>
        <pc:spChg chg="add mod">
          <ac:chgData name="Anirban Sinha" userId="S::anirban_sinha@epam.com::3742b704-2d75-4d30-910f-ef1c365ec992" providerId="AD" clId="Web-{8B005F23-DA48-358F-FB07-43CE1906F5CE}" dt="2023-10-29T17:57:46.104" v="210"/>
          <ac:spMkLst>
            <pc:docMk/>
            <pc:sldMk cId="387733765" sldId="341"/>
            <ac:spMk id="12" creationId="{0A1170DA-CF1B-96F0-6552-7AFD1E673BA2}"/>
          </ac:spMkLst>
        </pc:spChg>
        <pc:picChg chg="add del">
          <ac:chgData name="Anirban Sinha" userId="S::anirban_sinha@epam.com::3742b704-2d75-4d30-910f-ef1c365ec992" providerId="AD" clId="Web-{8B005F23-DA48-358F-FB07-43CE1906F5CE}" dt="2023-10-29T17:57:00.727" v="199"/>
          <ac:picMkLst>
            <pc:docMk/>
            <pc:sldMk cId="387733765" sldId="341"/>
            <ac:picMk id="6" creationId="{D72E1881-6D92-6F9E-34CC-FEA162D2BC09}"/>
          </ac:picMkLst>
        </pc:picChg>
        <pc:picChg chg="add">
          <ac:chgData name="Anirban Sinha" userId="S::anirban_sinha@epam.com::3742b704-2d75-4d30-910f-ef1c365ec992" providerId="AD" clId="Web-{8B005F23-DA48-358F-FB07-43CE1906F5CE}" dt="2023-10-29T17:57:03.414" v="200"/>
          <ac:picMkLst>
            <pc:docMk/>
            <pc:sldMk cId="387733765" sldId="341"/>
            <ac:picMk id="9" creationId="{51E01D0C-9990-4BB0-847B-C1A06F7C56DD}"/>
          </ac:picMkLst>
        </pc:picChg>
        <pc:picChg chg="del">
          <ac:chgData name="Anirban Sinha" userId="S::anirban_sinha@epam.com::3742b704-2d75-4d30-910f-ef1c365ec992" providerId="AD" clId="Web-{8B005F23-DA48-358F-FB07-43CE1906F5CE}" dt="2023-10-29T17:57:46.104" v="210"/>
          <ac:picMkLst>
            <pc:docMk/>
            <pc:sldMk cId="387733765" sldId="341"/>
            <ac:picMk id="10" creationId="{0E44F6E3-92AD-F6DC-E7FE-C04FCB50D7D6}"/>
          </ac:picMkLst>
        </pc:picChg>
      </pc:sldChg>
      <pc:sldChg chg="addSp delSp modSp mod">
        <pc:chgData name="Anirban Sinha" userId="S::anirban_sinha@epam.com::3742b704-2d75-4d30-910f-ef1c365ec992" providerId="AD" clId="Web-{8B005F23-DA48-358F-FB07-43CE1906F5CE}" dt="2023-10-29T17:58:05.667" v="215"/>
        <pc:sldMkLst>
          <pc:docMk/>
          <pc:sldMk cId="1552197238" sldId="342"/>
        </pc:sldMkLst>
        <pc:spChg chg="mod">
          <ac:chgData name="Anirban Sinha" userId="S::anirban_sinha@epam.com::3742b704-2d75-4d30-910f-ef1c365ec992" providerId="AD" clId="Web-{8B005F23-DA48-358F-FB07-43CE1906F5CE}" dt="2023-10-29T17:54:29.501" v="156"/>
          <ac:spMkLst>
            <pc:docMk/>
            <pc:sldMk cId="1552197238" sldId="342"/>
            <ac:spMk id="2" creationId="{3E7DC5E9-709B-F26A-C739-B798C7D67C4B}"/>
          </ac:spMkLst>
        </pc:spChg>
        <pc:spChg chg="mod">
          <ac:chgData name="Anirban Sinha" userId="S::anirban_sinha@epam.com::3742b704-2d75-4d30-910f-ef1c365ec992" providerId="AD" clId="Web-{8B005F23-DA48-358F-FB07-43CE1906F5CE}" dt="2023-10-29T17:54:29.501" v="157"/>
          <ac:spMkLst>
            <pc:docMk/>
            <pc:sldMk cId="1552197238" sldId="342"/>
            <ac:spMk id="3" creationId="{39906CCA-AEDE-F709-34D0-57F921A0FFDD}"/>
          </ac:spMkLst>
        </pc:spChg>
        <pc:spChg chg="mod">
          <ac:chgData name="Anirban Sinha" userId="S::anirban_sinha@epam.com::3742b704-2d75-4d30-910f-ef1c365ec992" providerId="AD" clId="Web-{8B005F23-DA48-358F-FB07-43CE1906F5CE}" dt="2023-10-29T17:54:29.501" v="155"/>
          <ac:spMkLst>
            <pc:docMk/>
            <pc:sldMk cId="1552197238" sldId="342"/>
            <ac:spMk id="4" creationId="{656235F5-A4AD-6B82-768B-5D4F4E0D3DC9}"/>
          </ac:spMkLst>
        </pc:spChg>
        <pc:spChg chg="mod">
          <ac:chgData name="Anirban Sinha" userId="S::anirban_sinha@epam.com::3742b704-2d75-4d30-910f-ef1c365ec992" providerId="AD" clId="Web-{8B005F23-DA48-358F-FB07-43CE1906F5CE}" dt="2023-10-29T17:54:29.470" v="154"/>
          <ac:spMkLst>
            <pc:docMk/>
            <pc:sldMk cId="1552197238" sldId="342"/>
            <ac:spMk id="8" creationId="{AF39D5A6-387D-EBEB-D31A-CE7A5F569155}"/>
          </ac:spMkLst>
        </pc:spChg>
        <pc:spChg chg="add mod">
          <ac:chgData name="Anirban Sinha" userId="S::anirban_sinha@epam.com::3742b704-2d75-4d30-910f-ef1c365ec992" providerId="AD" clId="Web-{8B005F23-DA48-358F-FB07-43CE1906F5CE}" dt="2023-10-29T17:58:05.667" v="215"/>
          <ac:spMkLst>
            <pc:docMk/>
            <pc:sldMk cId="1552197238" sldId="342"/>
            <ac:spMk id="12" creationId="{DB126F40-3657-CDB2-0027-B45B27B6FDA3}"/>
          </ac:spMkLst>
        </pc:spChg>
        <pc:picChg chg="add del">
          <ac:chgData name="Anirban Sinha" userId="S::anirban_sinha@epam.com::3742b704-2d75-4d30-910f-ef1c365ec992" providerId="AD" clId="Web-{8B005F23-DA48-358F-FB07-43CE1906F5CE}" dt="2023-10-29T17:57:07.618" v="202"/>
          <ac:picMkLst>
            <pc:docMk/>
            <pc:sldMk cId="1552197238" sldId="342"/>
            <ac:picMk id="6" creationId="{440449BC-DB05-AF1E-0F00-B4DB95E5358B}"/>
          </ac:picMkLst>
        </pc:picChg>
        <pc:picChg chg="add">
          <ac:chgData name="Anirban Sinha" userId="S::anirban_sinha@epam.com::3742b704-2d75-4d30-910f-ef1c365ec992" providerId="AD" clId="Web-{8B005F23-DA48-358F-FB07-43CE1906F5CE}" dt="2023-10-29T17:57:06.149" v="201"/>
          <ac:picMkLst>
            <pc:docMk/>
            <pc:sldMk cId="1552197238" sldId="342"/>
            <ac:picMk id="9" creationId="{00E5687B-1594-AFA3-82C1-B2006C9CDA1D}"/>
          </ac:picMkLst>
        </pc:picChg>
        <pc:picChg chg="del">
          <ac:chgData name="Anirban Sinha" userId="S::anirban_sinha@epam.com::3742b704-2d75-4d30-910f-ef1c365ec992" providerId="AD" clId="Web-{8B005F23-DA48-358F-FB07-43CE1906F5CE}" dt="2023-10-29T17:58:05.667" v="215"/>
          <ac:picMkLst>
            <pc:docMk/>
            <pc:sldMk cId="1552197238" sldId="342"/>
            <ac:picMk id="10" creationId="{0E44F6E3-92AD-F6DC-E7FE-C04FCB50D7D6}"/>
          </ac:picMkLst>
        </pc:picChg>
      </pc:sldChg>
      <pc:sldChg chg="addSp delSp modSp mod">
        <pc:chgData name="Anirban Sinha" userId="S::anirban_sinha@epam.com::3742b704-2d75-4d30-910f-ef1c365ec992" providerId="AD" clId="Web-{8B005F23-DA48-358F-FB07-43CE1906F5CE}" dt="2023-10-29T17:58:02.854" v="214"/>
        <pc:sldMkLst>
          <pc:docMk/>
          <pc:sldMk cId="502787959" sldId="343"/>
        </pc:sldMkLst>
        <pc:spChg chg="mod">
          <ac:chgData name="Anirban Sinha" userId="S::anirban_sinha@epam.com::3742b704-2d75-4d30-910f-ef1c365ec992" providerId="AD" clId="Web-{8B005F23-DA48-358F-FB07-43CE1906F5CE}" dt="2023-10-29T17:54:32.751" v="160"/>
          <ac:spMkLst>
            <pc:docMk/>
            <pc:sldMk cId="502787959" sldId="343"/>
            <ac:spMk id="2" creationId="{3E7DC5E9-709B-F26A-C739-B798C7D67C4B}"/>
          </ac:spMkLst>
        </pc:spChg>
        <pc:spChg chg="mod">
          <ac:chgData name="Anirban Sinha" userId="S::anirban_sinha@epam.com::3742b704-2d75-4d30-910f-ef1c365ec992" providerId="AD" clId="Web-{8B005F23-DA48-358F-FB07-43CE1906F5CE}" dt="2023-10-29T17:54:32.751" v="161"/>
          <ac:spMkLst>
            <pc:docMk/>
            <pc:sldMk cId="502787959" sldId="343"/>
            <ac:spMk id="3" creationId="{39906CCA-AEDE-F709-34D0-57F921A0FFDD}"/>
          </ac:spMkLst>
        </pc:spChg>
        <pc:spChg chg="mod">
          <ac:chgData name="Anirban Sinha" userId="S::anirban_sinha@epam.com::3742b704-2d75-4d30-910f-ef1c365ec992" providerId="AD" clId="Web-{8B005F23-DA48-358F-FB07-43CE1906F5CE}" dt="2023-10-29T17:54:32.736" v="159"/>
          <ac:spMkLst>
            <pc:docMk/>
            <pc:sldMk cId="502787959" sldId="343"/>
            <ac:spMk id="4" creationId="{656235F5-A4AD-6B82-768B-5D4F4E0D3DC9}"/>
          </ac:spMkLst>
        </pc:spChg>
        <pc:spChg chg="mod">
          <ac:chgData name="Anirban Sinha" userId="S::anirban_sinha@epam.com::3742b704-2d75-4d30-910f-ef1c365ec992" providerId="AD" clId="Web-{8B005F23-DA48-358F-FB07-43CE1906F5CE}" dt="2023-10-29T17:54:32.720" v="158"/>
          <ac:spMkLst>
            <pc:docMk/>
            <pc:sldMk cId="502787959" sldId="343"/>
            <ac:spMk id="8" creationId="{AF39D5A6-387D-EBEB-D31A-CE7A5F569155}"/>
          </ac:spMkLst>
        </pc:spChg>
        <pc:spChg chg="add mod">
          <ac:chgData name="Anirban Sinha" userId="S::anirban_sinha@epam.com::3742b704-2d75-4d30-910f-ef1c365ec992" providerId="AD" clId="Web-{8B005F23-DA48-358F-FB07-43CE1906F5CE}" dt="2023-10-29T17:58:02.854" v="214"/>
          <ac:spMkLst>
            <pc:docMk/>
            <pc:sldMk cId="502787959" sldId="343"/>
            <ac:spMk id="12" creationId="{01CCEC0E-3D7A-DC6A-CA22-20546B0F2211}"/>
          </ac:spMkLst>
        </pc:spChg>
        <pc:picChg chg="add del">
          <ac:chgData name="Anirban Sinha" userId="S::anirban_sinha@epam.com::3742b704-2d75-4d30-910f-ef1c365ec992" providerId="AD" clId="Web-{8B005F23-DA48-358F-FB07-43CE1906F5CE}" dt="2023-10-29T17:57:13.087" v="203"/>
          <ac:picMkLst>
            <pc:docMk/>
            <pc:sldMk cId="502787959" sldId="343"/>
            <ac:picMk id="6" creationId="{D30D97E0-F4DB-BDF9-5A8B-38366FFE6A13}"/>
          </ac:picMkLst>
        </pc:picChg>
        <pc:picChg chg="add">
          <ac:chgData name="Anirban Sinha" userId="S::anirban_sinha@epam.com::3742b704-2d75-4d30-910f-ef1c365ec992" providerId="AD" clId="Web-{8B005F23-DA48-358F-FB07-43CE1906F5CE}" dt="2023-10-29T17:57:15.868" v="204"/>
          <ac:picMkLst>
            <pc:docMk/>
            <pc:sldMk cId="502787959" sldId="343"/>
            <ac:picMk id="9" creationId="{CCDFD4E9-1506-8DC9-B35A-5A91603BE25B}"/>
          </ac:picMkLst>
        </pc:picChg>
        <pc:picChg chg="del">
          <ac:chgData name="Anirban Sinha" userId="S::anirban_sinha@epam.com::3742b704-2d75-4d30-910f-ef1c365ec992" providerId="AD" clId="Web-{8B005F23-DA48-358F-FB07-43CE1906F5CE}" dt="2023-10-29T17:58:02.854" v="214"/>
          <ac:picMkLst>
            <pc:docMk/>
            <pc:sldMk cId="502787959" sldId="343"/>
            <ac:picMk id="10" creationId="{0E44F6E3-92AD-F6DC-E7FE-C04FCB50D7D6}"/>
          </ac:picMkLst>
        </pc:picChg>
      </pc:sldChg>
      <pc:sldChg chg="addSp delSp modSp mod">
        <pc:chgData name="Anirban Sinha" userId="S::anirban_sinha@epam.com::3742b704-2d75-4d30-910f-ef1c365ec992" providerId="AD" clId="Web-{8B005F23-DA48-358F-FB07-43CE1906F5CE}" dt="2023-10-29T17:58:00.026" v="213"/>
        <pc:sldMkLst>
          <pc:docMk/>
          <pc:sldMk cId="4048793603" sldId="344"/>
        </pc:sldMkLst>
        <pc:spChg chg="mod">
          <ac:chgData name="Anirban Sinha" userId="S::anirban_sinha@epam.com::3742b704-2d75-4d30-910f-ef1c365ec992" providerId="AD" clId="Web-{8B005F23-DA48-358F-FB07-43CE1906F5CE}" dt="2023-10-29T17:54:40.330" v="168"/>
          <ac:spMkLst>
            <pc:docMk/>
            <pc:sldMk cId="4048793603" sldId="344"/>
            <ac:spMk id="2" creationId="{3E7DC5E9-709B-F26A-C739-B798C7D67C4B}"/>
          </ac:spMkLst>
        </pc:spChg>
        <pc:spChg chg="mod">
          <ac:chgData name="Anirban Sinha" userId="S::anirban_sinha@epam.com::3742b704-2d75-4d30-910f-ef1c365ec992" providerId="AD" clId="Web-{8B005F23-DA48-358F-FB07-43CE1906F5CE}" dt="2023-10-29T17:54:40.330" v="169"/>
          <ac:spMkLst>
            <pc:docMk/>
            <pc:sldMk cId="4048793603" sldId="344"/>
            <ac:spMk id="3" creationId="{39906CCA-AEDE-F709-34D0-57F921A0FFDD}"/>
          </ac:spMkLst>
        </pc:spChg>
        <pc:spChg chg="mod">
          <ac:chgData name="Anirban Sinha" userId="S::anirban_sinha@epam.com::3742b704-2d75-4d30-910f-ef1c365ec992" providerId="AD" clId="Web-{8B005F23-DA48-358F-FB07-43CE1906F5CE}" dt="2023-10-29T17:54:40.314" v="167"/>
          <ac:spMkLst>
            <pc:docMk/>
            <pc:sldMk cId="4048793603" sldId="344"/>
            <ac:spMk id="4" creationId="{656235F5-A4AD-6B82-768B-5D4F4E0D3DC9}"/>
          </ac:spMkLst>
        </pc:spChg>
        <pc:spChg chg="mod">
          <ac:chgData name="Anirban Sinha" userId="S::anirban_sinha@epam.com::3742b704-2d75-4d30-910f-ef1c365ec992" providerId="AD" clId="Web-{8B005F23-DA48-358F-FB07-43CE1906F5CE}" dt="2023-10-29T17:54:40.298" v="166"/>
          <ac:spMkLst>
            <pc:docMk/>
            <pc:sldMk cId="4048793603" sldId="344"/>
            <ac:spMk id="8" creationId="{AF39D5A6-387D-EBEB-D31A-CE7A5F569155}"/>
          </ac:spMkLst>
        </pc:spChg>
        <pc:spChg chg="add mod">
          <ac:chgData name="Anirban Sinha" userId="S::anirban_sinha@epam.com::3742b704-2d75-4d30-910f-ef1c365ec992" providerId="AD" clId="Web-{8B005F23-DA48-358F-FB07-43CE1906F5CE}" dt="2023-10-29T17:58:00.026" v="213"/>
          <ac:spMkLst>
            <pc:docMk/>
            <pc:sldMk cId="4048793603" sldId="344"/>
            <ac:spMk id="12" creationId="{DAE047AB-7C92-48F3-49E4-B9C70ECB6A2C}"/>
          </ac:spMkLst>
        </pc:spChg>
        <pc:picChg chg="add del">
          <ac:chgData name="Anirban Sinha" userId="S::anirban_sinha@epam.com::3742b704-2d75-4d30-910f-ef1c365ec992" providerId="AD" clId="Web-{8B005F23-DA48-358F-FB07-43CE1906F5CE}" dt="2023-10-29T17:57:18.665" v="205"/>
          <ac:picMkLst>
            <pc:docMk/>
            <pc:sldMk cId="4048793603" sldId="344"/>
            <ac:picMk id="6" creationId="{77D7D51B-8F1E-1363-AA93-2B0F9FBBDBEF}"/>
          </ac:picMkLst>
        </pc:picChg>
        <pc:picChg chg="add">
          <ac:chgData name="Anirban Sinha" userId="S::anirban_sinha@epam.com::3742b704-2d75-4d30-910f-ef1c365ec992" providerId="AD" clId="Web-{8B005F23-DA48-358F-FB07-43CE1906F5CE}" dt="2023-10-29T17:57:24.603" v="206"/>
          <ac:picMkLst>
            <pc:docMk/>
            <pc:sldMk cId="4048793603" sldId="344"/>
            <ac:picMk id="9" creationId="{C7432490-0FAC-3C06-BC20-74A020B56505}"/>
          </ac:picMkLst>
        </pc:picChg>
        <pc:picChg chg="del">
          <ac:chgData name="Anirban Sinha" userId="S::anirban_sinha@epam.com::3742b704-2d75-4d30-910f-ef1c365ec992" providerId="AD" clId="Web-{8B005F23-DA48-358F-FB07-43CE1906F5CE}" dt="2023-10-29T17:58:00.026" v="213"/>
          <ac:picMkLst>
            <pc:docMk/>
            <pc:sldMk cId="4048793603" sldId="344"/>
            <ac:picMk id="10" creationId="{0E44F6E3-92AD-F6DC-E7FE-C04FCB50D7D6}"/>
          </ac:picMkLst>
        </pc:picChg>
      </pc:sldChg>
      <pc:sldChg chg="addSp delSp modSp mod">
        <pc:chgData name="Anirban Sinha" userId="S::anirban_sinha@epam.com::3742b704-2d75-4d30-910f-ef1c365ec992" providerId="AD" clId="Web-{8B005F23-DA48-358F-FB07-43CE1906F5CE}" dt="2023-10-29T17:57:54.651" v="212"/>
        <pc:sldMkLst>
          <pc:docMk/>
          <pc:sldMk cId="3167491351" sldId="345"/>
        </pc:sldMkLst>
        <pc:spChg chg="mod">
          <ac:chgData name="Anirban Sinha" userId="S::anirban_sinha@epam.com::3742b704-2d75-4d30-910f-ef1c365ec992" providerId="AD" clId="Web-{8B005F23-DA48-358F-FB07-43CE1906F5CE}" dt="2023-10-29T17:54:37.345" v="164"/>
          <ac:spMkLst>
            <pc:docMk/>
            <pc:sldMk cId="3167491351" sldId="345"/>
            <ac:spMk id="2" creationId="{3E7DC5E9-709B-F26A-C739-B798C7D67C4B}"/>
          </ac:spMkLst>
        </pc:spChg>
        <pc:spChg chg="mod">
          <ac:chgData name="Anirban Sinha" userId="S::anirban_sinha@epam.com::3742b704-2d75-4d30-910f-ef1c365ec992" providerId="AD" clId="Web-{8B005F23-DA48-358F-FB07-43CE1906F5CE}" dt="2023-10-29T17:54:37.345" v="165"/>
          <ac:spMkLst>
            <pc:docMk/>
            <pc:sldMk cId="3167491351" sldId="345"/>
            <ac:spMk id="3" creationId="{39906CCA-AEDE-F709-34D0-57F921A0FFDD}"/>
          </ac:spMkLst>
        </pc:spChg>
        <pc:spChg chg="mod">
          <ac:chgData name="Anirban Sinha" userId="S::anirban_sinha@epam.com::3742b704-2d75-4d30-910f-ef1c365ec992" providerId="AD" clId="Web-{8B005F23-DA48-358F-FB07-43CE1906F5CE}" dt="2023-10-29T17:54:37.329" v="163"/>
          <ac:spMkLst>
            <pc:docMk/>
            <pc:sldMk cId="3167491351" sldId="345"/>
            <ac:spMk id="4" creationId="{656235F5-A4AD-6B82-768B-5D4F4E0D3DC9}"/>
          </ac:spMkLst>
        </pc:spChg>
        <pc:spChg chg="mod">
          <ac:chgData name="Anirban Sinha" userId="S::anirban_sinha@epam.com::3742b704-2d75-4d30-910f-ef1c365ec992" providerId="AD" clId="Web-{8B005F23-DA48-358F-FB07-43CE1906F5CE}" dt="2023-10-29T17:54:37.314" v="162"/>
          <ac:spMkLst>
            <pc:docMk/>
            <pc:sldMk cId="3167491351" sldId="345"/>
            <ac:spMk id="8" creationId="{AF39D5A6-387D-EBEB-D31A-CE7A5F569155}"/>
          </ac:spMkLst>
        </pc:spChg>
        <pc:spChg chg="add del mod">
          <ac:chgData name="Anirban Sinha" userId="S::anirban_sinha@epam.com::3742b704-2d75-4d30-910f-ef1c365ec992" providerId="AD" clId="Web-{8B005F23-DA48-358F-FB07-43CE1906F5CE}" dt="2023-10-29T17:57:54.651" v="212"/>
          <ac:spMkLst>
            <pc:docMk/>
            <pc:sldMk cId="3167491351" sldId="345"/>
            <ac:spMk id="9" creationId="{4A7AD250-3A6E-D01B-C8A3-ED6A04F49FDF}"/>
          </ac:spMkLst>
        </pc:spChg>
        <pc:picChg chg="add mod">
          <ac:chgData name="Anirban Sinha" userId="S::anirban_sinha@epam.com::3742b704-2d75-4d30-910f-ef1c365ec992" providerId="AD" clId="Web-{8B005F23-DA48-358F-FB07-43CE1906F5CE}" dt="2023-10-29T17:56:32.428" v="196" actId="1076"/>
          <ac:picMkLst>
            <pc:docMk/>
            <pc:sldMk cId="3167491351" sldId="345"/>
            <ac:picMk id="6" creationId="{473657D1-EA09-AB20-EC09-B91E4C19F213}"/>
          </ac:picMkLst>
        </pc:picChg>
        <pc:picChg chg="del">
          <ac:chgData name="Anirban Sinha" userId="S::anirban_sinha@epam.com::3742b704-2d75-4d30-910f-ef1c365ec992" providerId="AD" clId="Web-{8B005F23-DA48-358F-FB07-43CE1906F5CE}" dt="2023-10-29T17:57:51.760" v="211"/>
          <ac:picMkLst>
            <pc:docMk/>
            <pc:sldMk cId="3167491351" sldId="345"/>
            <ac:picMk id="10" creationId="{0E44F6E3-92AD-F6DC-E7FE-C04FCB50D7D6}"/>
          </ac:picMkLst>
        </pc:picChg>
      </pc:sldChg>
      <pc:sldChg chg="addSp delSp modSp mod">
        <pc:chgData name="Anirban Sinha" userId="S::anirban_sinha@epam.com::3742b704-2d75-4d30-910f-ef1c365ec992" providerId="AD" clId="Web-{8B005F23-DA48-358F-FB07-43CE1906F5CE}" dt="2023-10-29T17:58:11.292" v="216"/>
        <pc:sldMkLst>
          <pc:docMk/>
          <pc:sldMk cId="1254809213" sldId="346"/>
        </pc:sldMkLst>
        <pc:spChg chg="mod">
          <ac:chgData name="Anirban Sinha" userId="S::anirban_sinha@epam.com::3742b704-2d75-4d30-910f-ef1c365ec992" providerId="AD" clId="Web-{8B005F23-DA48-358F-FB07-43CE1906F5CE}" dt="2023-10-29T17:54:44.939" v="172"/>
          <ac:spMkLst>
            <pc:docMk/>
            <pc:sldMk cId="1254809213" sldId="346"/>
            <ac:spMk id="2" creationId="{3E7DC5E9-709B-F26A-C739-B798C7D67C4B}"/>
          </ac:spMkLst>
        </pc:spChg>
        <pc:spChg chg="mod">
          <ac:chgData name="Anirban Sinha" userId="S::anirban_sinha@epam.com::3742b704-2d75-4d30-910f-ef1c365ec992" providerId="AD" clId="Web-{8B005F23-DA48-358F-FB07-43CE1906F5CE}" dt="2023-10-29T17:54:44.939" v="173"/>
          <ac:spMkLst>
            <pc:docMk/>
            <pc:sldMk cId="1254809213" sldId="346"/>
            <ac:spMk id="3" creationId="{39906CCA-AEDE-F709-34D0-57F921A0FFDD}"/>
          </ac:spMkLst>
        </pc:spChg>
        <pc:spChg chg="mod">
          <ac:chgData name="Anirban Sinha" userId="S::anirban_sinha@epam.com::3742b704-2d75-4d30-910f-ef1c365ec992" providerId="AD" clId="Web-{8B005F23-DA48-358F-FB07-43CE1906F5CE}" dt="2023-10-29T17:56:21.194" v="194" actId="14100"/>
          <ac:spMkLst>
            <pc:docMk/>
            <pc:sldMk cId="1254809213" sldId="346"/>
            <ac:spMk id="4" creationId="{656235F5-A4AD-6B82-768B-5D4F4E0D3DC9}"/>
          </ac:spMkLst>
        </pc:spChg>
        <pc:spChg chg="mod">
          <ac:chgData name="Anirban Sinha" userId="S::anirban_sinha@epam.com::3742b704-2d75-4d30-910f-ef1c365ec992" providerId="AD" clId="Web-{8B005F23-DA48-358F-FB07-43CE1906F5CE}" dt="2023-10-29T17:54:44.908" v="170"/>
          <ac:spMkLst>
            <pc:docMk/>
            <pc:sldMk cId="1254809213" sldId="346"/>
            <ac:spMk id="8" creationId="{AF39D5A6-387D-EBEB-D31A-CE7A5F569155}"/>
          </ac:spMkLst>
        </pc:spChg>
        <pc:spChg chg="add mod">
          <ac:chgData name="Anirban Sinha" userId="S::anirban_sinha@epam.com::3742b704-2d75-4d30-910f-ef1c365ec992" providerId="AD" clId="Web-{8B005F23-DA48-358F-FB07-43CE1906F5CE}" dt="2023-10-29T17:58:11.292" v="216"/>
          <ac:spMkLst>
            <pc:docMk/>
            <pc:sldMk cId="1254809213" sldId="346"/>
            <ac:spMk id="9" creationId="{72A9B468-D41D-769C-D7DB-03F0115F824D}"/>
          </ac:spMkLst>
        </pc:spChg>
        <pc:picChg chg="add mod">
          <ac:chgData name="Anirban Sinha" userId="S::anirban_sinha@epam.com::3742b704-2d75-4d30-910f-ef1c365ec992" providerId="AD" clId="Web-{8B005F23-DA48-358F-FB07-43CE1906F5CE}" dt="2023-10-29T17:56:26.381" v="195" actId="1076"/>
          <ac:picMkLst>
            <pc:docMk/>
            <pc:sldMk cId="1254809213" sldId="346"/>
            <ac:picMk id="6" creationId="{B0E3A657-D183-2A2A-275F-BCEDA942ABC2}"/>
          </ac:picMkLst>
        </pc:picChg>
        <pc:picChg chg="del">
          <ac:chgData name="Anirban Sinha" userId="S::anirban_sinha@epam.com::3742b704-2d75-4d30-910f-ef1c365ec992" providerId="AD" clId="Web-{8B005F23-DA48-358F-FB07-43CE1906F5CE}" dt="2023-10-29T17:58:11.292" v="216"/>
          <ac:picMkLst>
            <pc:docMk/>
            <pc:sldMk cId="1254809213" sldId="346"/>
            <ac:picMk id="10" creationId="{0E44F6E3-92AD-F6DC-E7FE-C04FCB50D7D6}"/>
          </ac:picMkLst>
        </pc:picChg>
      </pc:sldChg>
      <pc:sldChg chg="addSp delSp modSp mod">
        <pc:chgData name="Anirban Sinha" userId="S::anirban_sinha@epam.com::3742b704-2d75-4d30-910f-ef1c365ec992" providerId="AD" clId="Web-{8B005F23-DA48-358F-FB07-43CE1906F5CE}" dt="2023-10-29T17:55:53.583" v="188"/>
        <pc:sldMkLst>
          <pc:docMk/>
          <pc:sldMk cId="1123839193" sldId="347"/>
        </pc:sldMkLst>
        <pc:spChg chg="mod">
          <ac:chgData name="Anirban Sinha" userId="S::anirban_sinha@epam.com::3742b704-2d75-4d30-910f-ef1c365ec992" providerId="AD" clId="Web-{8B005F23-DA48-358F-FB07-43CE1906F5CE}" dt="2023-10-29T17:54:49.564" v="175"/>
          <ac:spMkLst>
            <pc:docMk/>
            <pc:sldMk cId="1123839193" sldId="347"/>
            <ac:spMk id="4" creationId="{15A31A13-ECA5-470F-51C9-919BCADFF2B0}"/>
          </ac:spMkLst>
        </pc:spChg>
        <pc:spChg chg="mod">
          <ac:chgData name="Anirban Sinha" userId="S::anirban_sinha@epam.com::3742b704-2d75-4d30-910f-ef1c365ec992" providerId="AD" clId="Web-{8B005F23-DA48-358F-FB07-43CE1906F5CE}" dt="2023-10-29T17:54:49.564" v="176"/>
          <ac:spMkLst>
            <pc:docMk/>
            <pc:sldMk cId="1123839193" sldId="347"/>
            <ac:spMk id="7" creationId="{E0FBB3E3-1382-5D81-52A5-18BF23026E03}"/>
          </ac:spMkLst>
        </pc:spChg>
        <pc:spChg chg="mod">
          <ac:chgData name="Anirban Sinha" userId="S::anirban_sinha@epam.com::3742b704-2d75-4d30-910f-ef1c365ec992" providerId="AD" clId="Web-{8B005F23-DA48-358F-FB07-43CE1906F5CE}" dt="2023-10-29T17:54:49.564" v="177"/>
          <ac:spMkLst>
            <pc:docMk/>
            <pc:sldMk cId="1123839193" sldId="347"/>
            <ac:spMk id="8" creationId="{B891DC18-8891-6EDD-EB48-DA414E660E25}"/>
          </ac:spMkLst>
        </pc:spChg>
        <pc:spChg chg="mod">
          <ac:chgData name="Anirban Sinha" userId="S::anirban_sinha@epam.com::3742b704-2d75-4d30-910f-ef1c365ec992" providerId="AD" clId="Web-{8B005F23-DA48-358F-FB07-43CE1906F5CE}" dt="2023-10-29T17:54:49.533" v="174"/>
          <ac:spMkLst>
            <pc:docMk/>
            <pc:sldMk cId="1123839193" sldId="347"/>
            <ac:spMk id="13" creationId="{A225105F-7FFF-2EFF-72A1-22DEF70E889A}"/>
          </ac:spMkLst>
        </pc:spChg>
        <pc:picChg chg="add del">
          <ac:chgData name="Anirban Sinha" userId="S::anirban_sinha@epam.com::3742b704-2d75-4d30-910f-ef1c365ec992" providerId="AD" clId="Web-{8B005F23-DA48-358F-FB07-43CE1906F5CE}" dt="2023-10-29T17:55:53.583" v="188"/>
          <ac:picMkLst>
            <pc:docMk/>
            <pc:sldMk cId="1123839193" sldId="347"/>
            <ac:picMk id="3" creationId="{8FA7EB23-427C-A5E8-A799-8E3722C72360}"/>
          </ac:picMkLst>
        </pc:picChg>
      </pc:sldChg>
      <pc:sldChg chg="modSp mod">
        <pc:chgData name="Anirban Sinha" userId="S::anirban_sinha@epam.com::3742b704-2d75-4d30-910f-ef1c365ec992" providerId="AD" clId="Web-{8B005F23-DA48-358F-FB07-43CE1906F5CE}" dt="2023-10-29T17:52:46.309" v="128"/>
        <pc:sldMkLst>
          <pc:docMk/>
          <pc:sldMk cId="3944430691" sldId="348"/>
        </pc:sldMkLst>
        <pc:spChg chg="mod">
          <ac:chgData name="Anirban Sinha" userId="S::anirban_sinha@epam.com::3742b704-2d75-4d30-910f-ef1c365ec992" providerId="AD" clId="Web-{8B005F23-DA48-358F-FB07-43CE1906F5CE}" dt="2023-10-29T17:52:46.293" v="125"/>
          <ac:spMkLst>
            <pc:docMk/>
            <pc:sldMk cId="3944430691" sldId="348"/>
            <ac:spMk id="2" creationId="{E76FDC96-8AE5-8D95-BCB4-6ABAB8D59CE8}"/>
          </ac:spMkLst>
        </pc:spChg>
        <pc:spChg chg="mod">
          <ac:chgData name="Anirban Sinha" userId="S::anirban_sinha@epam.com::3742b704-2d75-4d30-910f-ef1c365ec992" providerId="AD" clId="Web-{8B005F23-DA48-358F-FB07-43CE1906F5CE}" dt="2023-10-29T17:52:46.293" v="126"/>
          <ac:spMkLst>
            <pc:docMk/>
            <pc:sldMk cId="3944430691" sldId="348"/>
            <ac:spMk id="3" creationId="{B0C183B5-3E1E-B781-C8B6-53713CB2274A}"/>
          </ac:spMkLst>
        </pc:spChg>
        <pc:spChg chg="mod">
          <ac:chgData name="Anirban Sinha" userId="S::anirban_sinha@epam.com::3742b704-2d75-4d30-910f-ef1c365ec992" providerId="AD" clId="Web-{8B005F23-DA48-358F-FB07-43CE1906F5CE}" dt="2023-10-29T17:52:46.309" v="127"/>
          <ac:spMkLst>
            <pc:docMk/>
            <pc:sldMk cId="3944430691" sldId="348"/>
            <ac:spMk id="4" creationId="{F782AED0-14D5-0967-23EB-7DE4B0C9A69D}"/>
          </ac:spMkLst>
        </pc:spChg>
        <pc:spChg chg="mod">
          <ac:chgData name="Anirban Sinha" userId="S::anirban_sinha@epam.com::3742b704-2d75-4d30-910f-ef1c365ec992" providerId="AD" clId="Web-{8B005F23-DA48-358F-FB07-43CE1906F5CE}" dt="2023-10-29T17:52:46.309" v="128"/>
          <ac:spMkLst>
            <pc:docMk/>
            <pc:sldMk cId="3944430691" sldId="348"/>
            <ac:spMk id="5" creationId="{540B182E-0412-24A6-1046-D582372D5510}"/>
          </ac:spMkLst>
        </pc:spChg>
      </pc:sldChg>
      <pc:sldMasterChg chg="mod setBg modSldLayout">
        <pc:chgData name="Anirban Sinha" userId="S::anirban_sinha@epam.com::3742b704-2d75-4d30-910f-ef1c365ec992" providerId="AD" clId="Web-{8B005F23-DA48-358F-FB07-43CE1906F5CE}" dt="2023-10-29T17:51:55.650" v="100"/>
        <pc:sldMasterMkLst>
          <pc:docMk/>
          <pc:sldMasterMk cId="2464305198" sldId="2147483648"/>
        </pc:sldMasterMkLst>
        <pc:sldLayoutChg chg="mod">
          <pc:chgData name="Anirban Sinha" userId="S::anirban_sinha@epam.com::3742b704-2d75-4d30-910f-ef1c365ec992" providerId="AD" clId="Web-{8B005F23-DA48-358F-FB07-43CE1906F5CE}" dt="2023-10-29T17:51:55.650" v="100"/>
          <pc:sldLayoutMkLst>
            <pc:docMk/>
            <pc:sldMasterMk cId="2464305198" sldId="2147483648"/>
            <pc:sldLayoutMk cId="3839583478" sldId="2147483649"/>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1164587433" sldId="2147483650"/>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2988813905" sldId="2147483656"/>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2314417205" sldId="2147483667"/>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837773964" sldId="2147483668"/>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201661836" sldId="2147483669"/>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1576611301" sldId="2147483670"/>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3776886504" sldId="2147483671"/>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3432657993" sldId="2147483672"/>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1276945332" sldId="2147483673"/>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3073163654" sldId="2147483675"/>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1971806796" sldId="2147483676"/>
          </pc:sldLayoutMkLst>
        </pc:sldLayoutChg>
        <pc:sldLayoutChg chg="mod">
          <pc:chgData name="Anirban Sinha" userId="S::anirban_sinha@epam.com::3742b704-2d75-4d30-910f-ef1c365ec992" providerId="AD" clId="Web-{8B005F23-DA48-358F-FB07-43CE1906F5CE}" dt="2023-10-29T17:51:55.650" v="100"/>
          <pc:sldLayoutMkLst>
            <pc:docMk/>
            <pc:sldMasterMk cId="2464305198" sldId="2147483648"/>
            <pc:sldLayoutMk cId="3811127997" sldId="2147483677"/>
          </pc:sldLayoutMkLst>
        </pc:sldLayoutChg>
      </pc:sldMasterChg>
    </pc:docChg>
  </pc:docChgLst>
  <pc:docChgLst>
    <pc:chgData name="Anirban Sinha" userId="S::anirban_sinha@epam.com::3742b704-2d75-4d30-910f-ef1c365ec992" providerId="AD" clId="Web-{60FE6151-D25F-2B2C-D97C-1A1366D533B4}"/>
    <pc:docChg chg="modSld">
      <pc:chgData name="Anirban Sinha" userId="S::anirban_sinha@epam.com::3742b704-2d75-4d30-910f-ef1c365ec992" providerId="AD" clId="Web-{60FE6151-D25F-2B2C-D97C-1A1366D533B4}" dt="2023-10-29T18:02:26.857" v="19"/>
      <pc:docMkLst>
        <pc:docMk/>
      </pc:docMkLst>
      <pc:sldChg chg="addSp delSp modSp">
        <pc:chgData name="Anirban Sinha" userId="S::anirban_sinha@epam.com::3742b704-2d75-4d30-910f-ef1c365ec992" providerId="AD" clId="Web-{60FE6151-D25F-2B2C-D97C-1A1366D533B4}" dt="2023-10-29T18:01:38.855" v="11" actId="1076"/>
        <pc:sldMkLst>
          <pc:docMk/>
          <pc:sldMk cId="3421401082" sldId="314"/>
        </pc:sldMkLst>
        <pc:spChg chg="mod">
          <ac:chgData name="Anirban Sinha" userId="S::anirban_sinha@epam.com::3742b704-2d75-4d30-910f-ef1c365ec992" providerId="AD" clId="Web-{60FE6151-D25F-2B2C-D97C-1A1366D533B4}" dt="2023-10-29T18:01:36.777" v="10" actId="1076"/>
          <ac:spMkLst>
            <pc:docMk/>
            <pc:sldMk cId="3421401082" sldId="314"/>
            <ac:spMk id="2" creationId="{008315D2-7F57-AF2A-38D7-558098789073}"/>
          </ac:spMkLst>
        </pc:spChg>
        <pc:spChg chg="mod">
          <ac:chgData name="Anirban Sinha" userId="S::anirban_sinha@epam.com::3742b704-2d75-4d30-910f-ef1c365ec992" providerId="AD" clId="Web-{60FE6151-D25F-2B2C-D97C-1A1366D533B4}" dt="2023-10-29T18:01:12.541" v="8"/>
          <ac:spMkLst>
            <pc:docMk/>
            <pc:sldMk cId="3421401082" sldId="314"/>
            <ac:spMk id="3" creationId="{4B66B039-AD11-C061-6CE2-7424121FE34B}"/>
          </ac:spMkLst>
        </pc:spChg>
        <pc:spChg chg="mod">
          <ac:chgData name="Anirban Sinha" userId="S::anirban_sinha@epam.com::3742b704-2d75-4d30-910f-ef1c365ec992" providerId="AD" clId="Web-{60FE6151-D25F-2B2C-D97C-1A1366D533B4}" dt="2023-10-29T18:01:38.855" v="11" actId="1076"/>
          <ac:spMkLst>
            <pc:docMk/>
            <pc:sldMk cId="3421401082" sldId="314"/>
            <ac:spMk id="4" creationId="{9A299073-8F5C-6DB8-1B66-6B9769B6C941}"/>
          </ac:spMkLst>
        </pc:spChg>
        <pc:picChg chg="del">
          <ac:chgData name="Anirban Sinha" userId="S::anirban_sinha@epam.com::3742b704-2d75-4d30-910f-ef1c365ec992" providerId="AD" clId="Web-{60FE6151-D25F-2B2C-D97C-1A1366D533B4}" dt="2023-10-29T18:00:24.524" v="0"/>
          <ac:picMkLst>
            <pc:docMk/>
            <pc:sldMk cId="3421401082" sldId="314"/>
            <ac:picMk id="5" creationId="{E7E8091A-3634-8795-FCC7-49D6247C2E75}"/>
          </ac:picMkLst>
        </pc:picChg>
        <pc:picChg chg="add mod ord">
          <ac:chgData name="Anirban Sinha" userId="S::anirban_sinha@epam.com::3742b704-2d75-4d30-910f-ef1c365ec992" providerId="AD" clId="Web-{60FE6151-D25F-2B2C-D97C-1A1366D533B4}" dt="2023-10-29T18:01:25.604" v="9" actId="14100"/>
          <ac:picMkLst>
            <pc:docMk/>
            <pc:sldMk cId="3421401082" sldId="314"/>
            <ac:picMk id="6" creationId="{A9DE8291-E8CA-83B0-6F0E-3C55EEF4B784}"/>
          </ac:picMkLst>
        </pc:picChg>
      </pc:sldChg>
      <pc:sldChg chg="modSp">
        <pc:chgData name="Anirban Sinha" userId="S::anirban_sinha@epam.com::3742b704-2d75-4d30-910f-ef1c365ec992" providerId="AD" clId="Web-{60FE6151-D25F-2B2C-D97C-1A1366D533B4}" dt="2023-10-29T18:02:14.903" v="14"/>
        <pc:sldMkLst>
          <pc:docMk/>
          <pc:sldMk cId="3238718729" sldId="317"/>
        </pc:sldMkLst>
        <pc:spChg chg="mod">
          <ac:chgData name="Anirban Sinha" userId="S::anirban_sinha@epam.com::3742b704-2d75-4d30-910f-ef1c365ec992" providerId="AD" clId="Web-{60FE6151-D25F-2B2C-D97C-1A1366D533B4}" dt="2023-10-29T18:02:14.872" v="12"/>
          <ac:spMkLst>
            <pc:docMk/>
            <pc:sldMk cId="3238718729" sldId="317"/>
            <ac:spMk id="2" creationId="{83F474DA-6954-F976-32DC-5FCBE236F08D}"/>
          </ac:spMkLst>
        </pc:spChg>
        <pc:spChg chg="mod">
          <ac:chgData name="Anirban Sinha" userId="S::anirban_sinha@epam.com::3742b704-2d75-4d30-910f-ef1c365ec992" providerId="AD" clId="Web-{60FE6151-D25F-2B2C-D97C-1A1366D533B4}" dt="2023-10-29T18:02:14.888" v="13"/>
          <ac:spMkLst>
            <pc:docMk/>
            <pc:sldMk cId="3238718729" sldId="317"/>
            <ac:spMk id="12" creationId="{8A6254CF-1E42-BDE2-C455-504765B896A1}"/>
          </ac:spMkLst>
        </pc:spChg>
        <pc:spChg chg="mod">
          <ac:chgData name="Anirban Sinha" userId="S::anirban_sinha@epam.com::3742b704-2d75-4d30-910f-ef1c365ec992" providerId="AD" clId="Web-{60FE6151-D25F-2B2C-D97C-1A1366D533B4}" dt="2023-10-29T18:02:14.903" v="14"/>
          <ac:spMkLst>
            <pc:docMk/>
            <pc:sldMk cId="3238718729" sldId="317"/>
            <ac:spMk id="13" creationId="{EE43B795-D171-E68A-510F-ADEBB07C2268}"/>
          </ac:spMkLst>
        </pc:spChg>
      </pc:sldChg>
      <pc:sldChg chg="modSp">
        <pc:chgData name="Anirban Sinha" userId="S::anirban_sinha@epam.com::3742b704-2d75-4d30-910f-ef1c365ec992" providerId="AD" clId="Web-{60FE6151-D25F-2B2C-D97C-1A1366D533B4}" dt="2023-10-29T18:02:26.857" v="19"/>
        <pc:sldMkLst>
          <pc:docMk/>
          <pc:sldMk cId="4294866199" sldId="329"/>
        </pc:sldMkLst>
        <pc:spChg chg="mod">
          <ac:chgData name="Anirban Sinha" userId="S::anirban_sinha@epam.com::3742b704-2d75-4d30-910f-ef1c365ec992" providerId="AD" clId="Web-{60FE6151-D25F-2B2C-D97C-1A1366D533B4}" dt="2023-10-29T18:02:26.794" v="15"/>
          <ac:spMkLst>
            <pc:docMk/>
            <pc:sldMk cId="4294866199" sldId="329"/>
            <ac:spMk id="2" creationId="{A2E2ABBA-2E6D-E7DD-AC67-58D1FCB3F346}"/>
          </ac:spMkLst>
        </pc:spChg>
        <pc:spChg chg="mod">
          <ac:chgData name="Anirban Sinha" userId="S::anirban_sinha@epam.com::3742b704-2d75-4d30-910f-ef1c365ec992" providerId="AD" clId="Web-{60FE6151-D25F-2B2C-D97C-1A1366D533B4}" dt="2023-10-29T18:02:26.825" v="17"/>
          <ac:spMkLst>
            <pc:docMk/>
            <pc:sldMk cId="4294866199" sldId="329"/>
            <ac:spMk id="3" creationId="{9C3F16C9-B662-209D-15DE-55D714B28413}"/>
          </ac:spMkLst>
        </pc:spChg>
        <pc:spChg chg="mod">
          <ac:chgData name="Anirban Sinha" userId="S::anirban_sinha@epam.com::3742b704-2d75-4d30-910f-ef1c365ec992" providerId="AD" clId="Web-{60FE6151-D25F-2B2C-D97C-1A1366D533B4}" dt="2023-10-29T18:02:26.825" v="18"/>
          <ac:spMkLst>
            <pc:docMk/>
            <pc:sldMk cId="4294866199" sldId="329"/>
            <ac:spMk id="4" creationId="{804DA4DD-2363-F475-FCAA-A686AA9F99AC}"/>
          </ac:spMkLst>
        </pc:spChg>
        <pc:spChg chg="mod">
          <ac:chgData name="Anirban Sinha" userId="S::anirban_sinha@epam.com::3742b704-2d75-4d30-910f-ef1c365ec992" providerId="AD" clId="Web-{60FE6151-D25F-2B2C-D97C-1A1366D533B4}" dt="2023-10-29T18:02:26.810" v="16"/>
          <ac:spMkLst>
            <pc:docMk/>
            <pc:sldMk cId="4294866199" sldId="329"/>
            <ac:spMk id="5" creationId="{59401105-5841-28D0-D6C0-3E1A46648BFE}"/>
          </ac:spMkLst>
        </pc:spChg>
        <pc:spChg chg="mod">
          <ac:chgData name="Anirban Sinha" userId="S::anirban_sinha@epam.com::3742b704-2d75-4d30-910f-ef1c365ec992" providerId="AD" clId="Web-{60FE6151-D25F-2B2C-D97C-1A1366D533B4}" dt="2023-10-29T18:02:26.857" v="19"/>
          <ac:spMkLst>
            <pc:docMk/>
            <pc:sldMk cId="4294866199" sldId="329"/>
            <ac:spMk id="13" creationId="{A108419A-06D3-29DE-8E89-28C9E23724D0}"/>
          </ac:spMkLst>
        </pc:spChg>
      </pc:sldChg>
    </pc:docChg>
  </pc:docChgLst>
  <pc:docChgLst>
    <pc:chgData name="Anirban Sinha" userId="S::anirban_sinha@epam.com::3742b704-2d75-4d30-910f-ef1c365ec992" providerId="AD" clId="Web-{6F9C6240-4C6C-253D-4493-DBD8900FF308}"/>
    <pc:docChg chg="addSld delSld modSld sldOrd">
      <pc:chgData name="Anirban Sinha" userId="S::anirban_sinha@epam.com::3742b704-2d75-4d30-910f-ef1c365ec992" providerId="AD" clId="Web-{6F9C6240-4C6C-253D-4493-DBD8900FF308}" dt="2023-10-25T11:32:00.495" v="222" actId="14100"/>
      <pc:docMkLst>
        <pc:docMk/>
      </pc:docMkLst>
      <pc:sldChg chg="modSp">
        <pc:chgData name="Anirban Sinha" userId="S::anirban_sinha@epam.com::3742b704-2d75-4d30-910f-ef1c365ec992" providerId="AD" clId="Web-{6F9C6240-4C6C-253D-4493-DBD8900FF308}" dt="2023-10-25T08:29:08.888" v="89" actId="1076"/>
        <pc:sldMkLst>
          <pc:docMk/>
          <pc:sldMk cId="3238718729" sldId="317"/>
        </pc:sldMkLst>
        <pc:spChg chg="mod">
          <ac:chgData name="Anirban Sinha" userId="S::anirban_sinha@epam.com::3742b704-2d75-4d30-910f-ef1c365ec992" providerId="AD" clId="Web-{6F9C6240-4C6C-253D-4493-DBD8900FF308}" dt="2023-10-25T08:29:08.841" v="82" actId="1076"/>
          <ac:spMkLst>
            <pc:docMk/>
            <pc:sldMk cId="3238718729" sldId="317"/>
            <ac:spMk id="3" creationId="{F082EE5C-1C1D-2311-9C04-2C5CBF22CEF9}"/>
          </ac:spMkLst>
        </pc:spChg>
        <pc:spChg chg="mod">
          <ac:chgData name="Anirban Sinha" userId="S::anirban_sinha@epam.com::3742b704-2d75-4d30-910f-ef1c365ec992" providerId="AD" clId="Web-{6F9C6240-4C6C-253D-4493-DBD8900FF308}" dt="2023-10-25T08:29:08.841" v="83" actId="1076"/>
          <ac:spMkLst>
            <pc:docMk/>
            <pc:sldMk cId="3238718729" sldId="317"/>
            <ac:spMk id="9" creationId="{F7586097-FD63-32B9-57E7-84156E98A4A9}"/>
          </ac:spMkLst>
        </pc:spChg>
        <pc:spChg chg="mod">
          <ac:chgData name="Anirban Sinha" userId="S::anirban_sinha@epam.com::3742b704-2d75-4d30-910f-ef1c365ec992" providerId="AD" clId="Web-{6F9C6240-4C6C-253D-4493-DBD8900FF308}" dt="2023-10-25T08:29:08.857" v="84" actId="1076"/>
          <ac:spMkLst>
            <pc:docMk/>
            <pc:sldMk cId="3238718729" sldId="317"/>
            <ac:spMk id="10" creationId="{0E7FF74F-9327-5913-D96D-3B4A62C86DC9}"/>
          </ac:spMkLst>
        </pc:spChg>
        <pc:spChg chg="mod">
          <ac:chgData name="Anirban Sinha" userId="S::anirban_sinha@epam.com::3742b704-2d75-4d30-910f-ef1c365ec992" providerId="AD" clId="Web-{6F9C6240-4C6C-253D-4493-DBD8900FF308}" dt="2023-10-25T08:29:08.873" v="86" actId="1076"/>
          <ac:spMkLst>
            <pc:docMk/>
            <pc:sldMk cId="3238718729" sldId="317"/>
            <ac:spMk id="12" creationId="{8A6254CF-1E42-BDE2-C455-504765B896A1}"/>
          </ac:spMkLst>
        </pc:spChg>
        <pc:spChg chg="mod">
          <ac:chgData name="Anirban Sinha" userId="S::anirban_sinha@epam.com::3742b704-2d75-4d30-910f-ef1c365ec992" providerId="AD" clId="Web-{6F9C6240-4C6C-253D-4493-DBD8900FF308}" dt="2023-10-25T08:29:08.873" v="87" actId="1076"/>
          <ac:spMkLst>
            <pc:docMk/>
            <pc:sldMk cId="3238718729" sldId="317"/>
            <ac:spMk id="14" creationId="{7F04057D-CB94-9852-FAEE-506F3C1E2C74}"/>
          </ac:spMkLst>
        </pc:spChg>
        <pc:spChg chg="mod">
          <ac:chgData name="Anirban Sinha" userId="S::anirban_sinha@epam.com::3742b704-2d75-4d30-910f-ef1c365ec992" providerId="AD" clId="Web-{6F9C6240-4C6C-253D-4493-DBD8900FF308}" dt="2023-10-25T08:29:08.857" v="85" actId="1076"/>
          <ac:spMkLst>
            <pc:docMk/>
            <pc:sldMk cId="3238718729" sldId="317"/>
            <ac:spMk id="15" creationId="{06EA57F1-5218-146A-3699-FA2B35F469A0}"/>
          </ac:spMkLst>
        </pc:spChg>
        <pc:spChg chg="mod">
          <ac:chgData name="Anirban Sinha" userId="S::anirban_sinha@epam.com::3742b704-2d75-4d30-910f-ef1c365ec992" providerId="AD" clId="Web-{6F9C6240-4C6C-253D-4493-DBD8900FF308}" dt="2023-10-25T08:29:08.888" v="89" actId="1076"/>
          <ac:spMkLst>
            <pc:docMk/>
            <pc:sldMk cId="3238718729" sldId="317"/>
            <ac:spMk id="17" creationId="{CA75C570-4BF2-01B5-563E-D1792E66578E}"/>
          </ac:spMkLst>
        </pc:spChg>
        <pc:spChg chg="mod">
          <ac:chgData name="Anirban Sinha" userId="S::anirban_sinha@epam.com::3742b704-2d75-4d30-910f-ef1c365ec992" providerId="AD" clId="Web-{6F9C6240-4C6C-253D-4493-DBD8900FF308}" dt="2023-10-25T08:29:08.888" v="88" actId="1076"/>
          <ac:spMkLst>
            <pc:docMk/>
            <pc:sldMk cId="3238718729" sldId="317"/>
            <ac:spMk id="18" creationId="{BED67EDC-8077-F383-5074-21702446C9FB}"/>
          </ac:spMkLst>
        </pc:spChg>
      </pc:sldChg>
      <pc:sldChg chg="modSp">
        <pc:chgData name="Anirban Sinha" userId="S::anirban_sinha@epam.com::3742b704-2d75-4d30-910f-ef1c365ec992" providerId="AD" clId="Web-{6F9C6240-4C6C-253D-4493-DBD8900FF308}" dt="2023-10-25T08:37:55.969" v="100" actId="20577"/>
        <pc:sldMkLst>
          <pc:docMk/>
          <pc:sldMk cId="3707974803" sldId="318"/>
        </pc:sldMkLst>
        <pc:spChg chg="mod">
          <ac:chgData name="Anirban Sinha" userId="S::anirban_sinha@epam.com::3742b704-2d75-4d30-910f-ef1c365ec992" providerId="AD" clId="Web-{6F9C6240-4C6C-253D-4493-DBD8900FF308}" dt="2023-10-25T08:25:53.616" v="50" actId="20577"/>
          <ac:spMkLst>
            <pc:docMk/>
            <pc:sldMk cId="3707974803" sldId="318"/>
            <ac:spMk id="8" creationId="{9897A800-5DEE-9D88-8CBA-B0F7AB7C7330}"/>
          </ac:spMkLst>
        </pc:spChg>
        <pc:spChg chg="mod">
          <ac:chgData name="Anirban Sinha" userId="S::anirban_sinha@epam.com::3742b704-2d75-4d30-910f-ef1c365ec992" providerId="AD" clId="Web-{6F9C6240-4C6C-253D-4493-DBD8900FF308}" dt="2023-10-25T08:37:55.969" v="100" actId="20577"/>
          <ac:spMkLst>
            <pc:docMk/>
            <pc:sldMk cId="3707974803" sldId="318"/>
            <ac:spMk id="26" creationId="{A75E0B63-C1E9-0EEB-2622-773B55683C08}"/>
          </ac:spMkLst>
        </pc:spChg>
      </pc:sldChg>
      <pc:sldChg chg="del">
        <pc:chgData name="Anirban Sinha" userId="S::anirban_sinha@epam.com::3742b704-2d75-4d30-910f-ef1c365ec992" providerId="AD" clId="Web-{6F9C6240-4C6C-253D-4493-DBD8900FF308}" dt="2023-10-25T07:55:24.015" v="0"/>
        <pc:sldMkLst>
          <pc:docMk/>
          <pc:sldMk cId="1362011741" sldId="321"/>
        </pc:sldMkLst>
      </pc:sldChg>
      <pc:sldChg chg="modSp">
        <pc:chgData name="Anirban Sinha" userId="S::anirban_sinha@epam.com::3742b704-2d75-4d30-910f-ef1c365ec992" providerId="AD" clId="Web-{6F9C6240-4C6C-253D-4493-DBD8900FF308}" dt="2023-10-25T08:38:22.924" v="107" actId="20577"/>
        <pc:sldMkLst>
          <pc:docMk/>
          <pc:sldMk cId="3591555541" sldId="322"/>
        </pc:sldMkLst>
        <pc:spChg chg="mod">
          <ac:chgData name="Anirban Sinha" userId="S::anirban_sinha@epam.com::3742b704-2d75-4d30-910f-ef1c365ec992" providerId="AD" clId="Web-{6F9C6240-4C6C-253D-4493-DBD8900FF308}" dt="2023-10-25T07:58:42.444" v="2" actId="20577"/>
          <ac:spMkLst>
            <pc:docMk/>
            <pc:sldMk cId="3591555541" sldId="322"/>
            <ac:spMk id="4" creationId="{1A348845-3852-D4E6-EF42-8024EAC0ED4C}"/>
          </ac:spMkLst>
        </pc:spChg>
        <pc:spChg chg="mod">
          <ac:chgData name="Anirban Sinha" userId="S::anirban_sinha@epam.com::3742b704-2d75-4d30-910f-ef1c365ec992" providerId="AD" clId="Web-{6F9C6240-4C6C-253D-4493-DBD8900FF308}" dt="2023-10-25T08:38:22.924" v="107" actId="20577"/>
          <ac:spMkLst>
            <pc:docMk/>
            <pc:sldMk cId="3591555541" sldId="322"/>
            <ac:spMk id="17" creationId="{7B7582B1-9C62-8CF1-4BDF-9420C9076C6C}"/>
          </ac:spMkLst>
        </pc:spChg>
      </pc:sldChg>
      <pc:sldChg chg="modSp">
        <pc:chgData name="Anirban Sinha" userId="S::anirban_sinha@epam.com::3742b704-2d75-4d30-910f-ef1c365ec992" providerId="AD" clId="Web-{6F9C6240-4C6C-253D-4493-DBD8900FF308}" dt="2023-10-25T08:40:41.913" v="126" actId="20577"/>
        <pc:sldMkLst>
          <pc:docMk/>
          <pc:sldMk cId="606303624" sldId="325"/>
        </pc:sldMkLst>
        <pc:spChg chg="mod">
          <ac:chgData name="Anirban Sinha" userId="S::anirban_sinha@epam.com::3742b704-2d75-4d30-910f-ef1c365ec992" providerId="AD" clId="Web-{6F9C6240-4C6C-253D-4493-DBD8900FF308}" dt="2023-10-25T08:00:32.869" v="13" actId="20577"/>
          <ac:spMkLst>
            <pc:docMk/>
            <pc:sldMk cId="606303624" sldId="325"/>
            <ac:spMk id="8" creationId="{75A7019F-FB8F-0842-186B-1C366F527A19}"/>
          </ac:spMkLst>
        </pc:spChg>
        <pc:spChg chg="mod">
          <ac:chgData name="Anirban Sinha" userId="S::anirban_sinha@epam.com::3742b704-2d75-4d30-910f-ef1c365ec992" providerId="AD" clId="Web-{6F9C6240-4C6C-253D-4493-DBD8900FF308}" dt="2023-10-25T08:40:41.913" v="126" actId="20577"/>
          <ac:spMkLst>
            <pc:docMk/>
            <pc:sldMk cId="606303624" sldId="325"/>
            <ac:spMk id="17" creationId="{526E6420-8757-D345-44EE-94E24969A91C}"/>
          </ac:spMkLst>
        </pc:spChg>
      </pc:sldChg>
      <pc:sldChg chg="addSp delSp modSp">
        <pc:chgData name="Anirban Sinha" userId="S::anirban_sinha@epam.com::3742b704-2d75-4d30-910f-ef1c365ec992" providerId="AD" clId="Web-{6F9C6240-4C6C-253D-4493-DBD8900FF308}" dt="2023-10-25T08:54:33.068" v="220" actId="1076"/>
        <pc:sldMkLst>
          <pc:docMk/>
          <pc:sldMk cId="4269896657" sldId="328"/>
        </pc:sldMkLst>
        <pc:spChg chg="del">
          <ac:chgData name="Anirban Sinha" userId="S::anirban_sinha@epam.com::3742b704-2d75-4d30-910f-ef1c365ec992" providerId="AD" clId="Web-{6F9C6240-4C6C-253D-4493-DBD8900FF308}" dt="2023-10-25T08:53:01.377" v="183"/>
          <ac:spMkLst>
            <pc:docMk/>
            <pc:sldMk cId="4269896657" sldId="328"/>
            <ac:spMk id="4" creationId="{B7C4DB8A-F6D0-FE86-2F30-5BB5576A5934}"/>
          </ac:spMkLst>
        </pc:spChg>
        <pc:spChg chg="add del mod">
          <ac:chgData name="Anirban Sinha" userId="S::anirban_sinha@epam.com::3742b704-2d75-4d30-910f-ef1c365ec992" providerId="AD" clId="Web-{6F9C6240-4C6C-253D-4493-DBD8900FF308}" dt="2023-10-25T08:51:48.796" v="169"/>
          <ac:spMkLst>
            <pc:docMk/>
            <pc:sldMk cId="4269896657" sldId="328"/>
            <ac:spMk id="5" creationId="{8BBE2B6B-A336-645F-7E65-E25ED8783FCC}"/>
          </ac:spMkLst>
        </pc:spChg>
        <pc:spChg chg="del">
          <ac:chgData name="Anirban Sinha" userId="S::anirban_sinha@epam.com::3742b704-2d75-4d30-910f-ef1c365ec992" providerId="AD" clId="Web-{6F9C6240-4C6C-253D-4493-DBD8900FF308}" dt="2023-10-25T08:53:00.642" v="179"/>
          <ac:spMkLst>
            <pc:docMk/>
            <pc:sldMk cId="4269896657" sldId="328"/>
            <ac:spMk id="6" creationId="{3FA19511-610B-ACAA-344C-2098ABC6A646}"/>
          </ac:spMkLst>
        </pc:spChg>
        <pc:spChg chg="add mod">
          <ac:chgData name="Anirban Sinha" userId="S::anirban_sinha@epam.com::3742b704-2d75-4d30-910f-ef1c365ec992" providerId="AD" clId="Web-{6F9C6240-4C6C-253D-4493-DBD8900FF308}" dt="2023-10-25T08:54:33.068" v="220" actId="1076"/>
          <ac:spMkLst>
            <pc:docMk/>
            <pc:sldMk cId="4269896657" sldId="328"/>
            <ac:spMk id="7" creationId="{A9BC2214-48B8-56C9-1D90-5E96E9AB28DE}"/>
          </ac:spMkLst>
        </pc:spChg>
        <pc:spChg chg="del">
          <ac:chgData name="Anirban Sinha" userId="S::anirban_sinha@epam.com::3742b704-2d75-4d30-910f-ef1c365ec992" providerId="AD" clId="Web-{6F9C6240-4C6C-253D-4493-DBD8900FF308}" dt="2023-10-25T08:53:01.017" v="181"/>
          <ac:spMkLst>
            <pc:docMk/>
            <pc:sldMk cId="4269896657" sldId="328"/>
            <ac:spMk id="8" creationId="{F59FE0C0-6132-7624-8D60-8CAF654B3C17}"/>
          </ac:spMkLst>
        </pc:spChg>
        <pc:spChg chg="del">
          <ac:chgData name="Anirban Sinha" userId="S::anirban_sinha@epam.com::3742b704-2d75-4d30-910f-ef1c365ec992" providerId="AD" clId="Web-{6F9C6240-4C6C-253D-4493-DBD8900FF308}" dt="2023-10-25T08:53:00.220" v="177"/>
          <ac:spMkLst>
            <pc:docMk/>
            <pc:sldMk cId="4269896657" sldId="328"/>
            <ac:spMk id="10" creationId="{F6292B54-7A0D-7927-E909-1E6034AC584B}"/>
          </ac:spMkLst>
        </pc:spChg>
        <pc:spChg chg="add del mod">
          <ac:chgData name="Anirban Sinha" userId="S::anirban_sinha@epam.com::3742b704-2d75-4d30-910f-ef1c365ec992" providerId="AD" clId="Web-{6F9C6240-4C6C-253D-4493-DBD8900FF308}" dt="2023-10-25T08:53:15.518" v="194"/>
          <ac:spMkLst>
            <pc:docMk/>
            <pc:sldMk cId="4269896657" sldId="328"/>
            <ac:spMk id="11" creationId="{6D7CC756-A2E6-47F3-6FB0-532DB51F3CE9}"/>
          </ac:spMkLst>
        </pc:spChg>
        <pc:spChg chg="mod">
          <ac:chgData name="Anirban Sinha" userId="S::anirban_sinha@epam.com::3742b704-2d75-4d30-910f-ef1c365ec992" providerId="AD" clId="Web-{6F9C6240-4C6C-253D-4493-DBD8900FF308}" dt="2023-10-25T08:54:25.364" v="219" actId="14100"/>
          <ac:spMkLst>
            <pc:docMk/>
            <pc:sldMk cId="4269896657" sldId="328"/>
            <ac:spMk id="12" creationId="{21C18C4A-EC5D-2A92-B45E-8EDBE44F5B15}"/>
          </ac:spMkLst>
        </pc:spChg>
        <pc:spChg chg="add del mod">
          <ac:chgData name="Anirban Sinha" userId="S::anirban_sinha@epam.com::3742b704-2d75-4d30-910f-ef1c365ec992" providerId="AD" clId="Web-{6F9C6240-4C6C-253D-4493-DBD8900FF308}" dt="2023-10-25T08:53:15.518" v="193"/>
          <ac:spMkLst>
            <pc:docMk/>
            <pc:sldMk cId="4269896657" sldId="328"/>
            <ac:spMk id="15" creationId="{541F49E8-8100-CF39-85BD-CCCA1924B03C}"/>
          </ac:spMkLst>
        </pc:spChg>
        <pc:spChg chg="add del mod">
          <ac:chgData name="Anirban Sinha" userId="S::anirban_sinha@epam.com::3742b704-2d75-4d30-910f-ef1c365ec992" providerId="AD" clId="Web-{6F9C6240-4C6C-253D-4493-DBD8900FF308}" dt="2023-10-25T08:53:15.518" v="192"/>
          <ac:spMkLst>
            <pc:docMk/>
            <pc:sldMk cId="4269896657" sldId="328"/>
            <ac:spMk id="19" creationId="{BCA7B2E6-D34C-FEC8-CCE8-6C7A65784F39}"/>
          </ac:spMkLst>
        </pc:spChg>
        <pc:spChg chg="add del mod">
          <ac:chgData name="Anirban Sinha" userId="S::anirban_sinha@epam.com::3742b704-2d75-4d30-910f-ef1c365ec992" providerId="AD" clId="Web-{6F9C6240-4C6C-253D-4493-DBD8900FF308}" dt="2023-10-25T08:53:15.518" v="191"/>
          <ac:spMkLst>
            <pc:docMk/>
            <pc:sldMk cId="4269896657" sldId="328"/>
            <ac:spMk id="22" creationId="{D6205CC4-ABED-5C45-9A30-4A4FA5765058}"/>
          </ac:spMkLst>
        </pc:spChg>
        <pc:spChg chg="add del mod">
          <ac:chgData name="Anirban Sinha" userId="S::anirban_sinha@epam.com::3742b704-2d75-4d30-910f-ef1c365ec992" providerId="AD" clId="Web-{6F9C6240-4C6C-253D-4493-DBD8900FF308}" dt="2023-10-25T08:53:15.518" v="190"/>
          <ac:spMkLst>
            <pc:docMk/>
            <pc:sldMk cId="4269896657" sldId="328"/>
            <ac:spMk id="24" creationId="{C2C6DECC-4BD0-9614-5683-AC90ED87F2F1}"/>
          </ac:spMkLst>
        </pc:spChg>
        <pc:spChg chg="add del mod">
          <ac:chgData name="Anirban Sinha" userId="S::anirban_sinha@epam.com::3742b704-2d75-4d30-910f-ef1c365ec992" providerId="AD" clId="Web-{6F9C6240-4C6C-253D-4493-DBD8900FF308}" dt="2023-10-25T08:53:15.518" v="189"/>
          <ac:spMkLst>
            <pc:docMk/>
            <pc:sldMk cId="4269896657" sldId="328"/>
            <ac:spMk id="26" creationId="{8DB39B73-7159-C38C-A8C1-C784803A7C5C}"/>
          </ac:spMkLst>
        </pc:spChg>
        <pc:spChg chg="add del mod">
          <ac:chgData name="Anirban Sinha" userId="S::anirban_sinha@epam.com::3742b704-2d75-4d30-910f-ef1c365ec992" providerId="AD" clId="Web-{6F9C6240-4C6C-253D-4493-DBD8900FF308}" dt="2023-10-25T08:53:15.518" v="188"/>
          <ac:spMkLst>
            <pc:docMk/>
            <pc:sldMk cId="4269896657" sldId="328"/>
            <ac:spMk id="28" creationId="{5E2EA27B-467C-D3D6-485F-91CBB4F2CA34}"/>
          </ac:spMkLst>
        </pc:spChg>
        <pc:spChg chg="add del mod">
          <ac:chgData name="Anirban Sinha" userId="S::anirban_sinha@epam.com::3742b704-2d75-4d30-910f-ef1c365ec992" providerId="AD" clId="Web-{6F9C6240-4C6C-253D-4493-DBD8900FF308}" dt="2023-10-25T08:53:15.518" v="187"/>
          <ac:spMkLst>
            <pc:docMk/>
            <pc:sldMk cId="4269896657" sldId="328"/>
            <ac:spMk id="30" creationId="{19BE2596-A0DE-15B9-2C1B-3B8AE9FDB613}"/>
          </ac:spMkLst>
        </pc:spChg>
        <pc:picChg chg="del">
          <ac:chgData name="Anirban Sinha" userId="S::anirban_sinha@epam.com::3742b704-2d75-4d30-910f-ef1c365ec992" providerId="AD" clId="Web-{6F9C6240-4C6C-253D-4493-DBD8900FF308}" dt="2023-10-25T08:53:01.611" v="184"/>
          <ac:picMkLst>
            <pc:docMk/>
            <pc:sldMk cId="4269896657" sldId="328"/>
            <ac:picMk id="14" creationId="{9514FDDA-B141-5B6E-53C2-36B640E4877D}"/>
          </ac:picMkLst>
        </pc:picChg>
        <pc:picChg chg="del">
          <ac:chgData name="Anirban Sinha" userId="S::anirban_sinha@epam.com::3742b704-2d75-4d30-910f-ef1c365ec992" providerId="AD" clId="Web-{6F9C6240-4C6C-253D-4493-DBD8900FF308}" dt="2023-10-25T08:53:00.830" v="180"/>
          <ac:picMkLst>
            <pc:docMk/>
            <pc:sldMk cId="4269896657" sldId="328"/>
            <ac:picMk id="16" creationId="{39686A32-64A6-35EE-4E92-64ECE0E6AB99}"/>
          </ac:picMkLst>
        </pc:picChg>
        <pc:picChg chg="del">
          <ac:chgData name="Anirban Sinha" userId="S::anirban_sinha@epam.com::3742b704-2d75-4d30-910f-ef1c365ec992" providerId="AD" clId="Web-{6F9C6240-4C6C-253D-4493-DBD8900FF308}" dt="2023-10-25T08:53:01.205" v="182"/>
          <ac:picMkLst>
            <pc:docMk/>
            <pc:sldMk cId="4269896657" sldId="328"/>
            <ac:picMk id="18" creationId="{4AECC3A9-7DB8-428C-95B9-762E7877291B}"/>
          </ac:picMkLst>
        </pc:picChg>
        <pc:picChg chg="del">
          <ac:chgData name="Anirban Sinha" userId="S::anirban_sinha@epam.com::3742b704-2d75-4d30-910f-ef1c365ec992" providerId="AD" clId="Web-{6F9C6240-4C6C-253D-4493-DBD8900FF308}" dt="2023-10-25T08:53:00.439" v="178"/>
          <ac:picMkLst>
            <pc:docMk/>
            <pc:sldMk cId="4269896657" sldId="328"/>
            <ac:picMk id="20" creationId="{76C1D3F3-FB52-2719-BE0A-B05F7B834BD0}"/>
          </ac:picMkLst>
        </pc:picChg>
      </pc:sldChg>
      <pc:sldChg chg="modSp">
        <pc:chgData name="Anirban Sinha" userId="S::anirban_sinha@epam.com::3742b704-2d75-4d30-910f-ef1c365ec992" providerId="AD" clId="Web-{6F9C6240-4C6C-253D-4493-DBD8900FF308}" dt="2023-10-25T08:56:29.150" v="221"/>
        <pc:sldMkLst>
          <pc:docMk/>
          <pc:sldMk cId="4294866199" sldId="329"/>
        </pc:sldMkLst>
        <pc:spChg chg="mod">
          <ac:chgData name="Anirban Sinha" userId="S::anirban_sinha@epam.com::3742b704-2d75-4d30-910f-ef1c365ec992" providerId="AD" clId="Web-{6F9C6240-4C6C-253D-4493-DBD8900FF308}" dt="2023-10-25T08:56:29.150" v="221"/>
          <ac:spMkLst>
            <pc:docMk/>
            <pc:sldMk cId="4294866199" sldId="329"/>
            <ac:spMk id="5" creationId="{59401105-5841-28D0-D6C0-3E1A46648BFE}"/>
          </ac:spMkLst>
        </pc:spChg>
      </pc:sldChg>
      <pc:sldChg chg="modSp">
        <pc:chgData name="Anirban Sinha" userId="S::anirban_sinha@epam.com::3742b704-2d75-4d30-910f-ef1c365ec992" providerId="AD" clId="Web-{6F9C6240-4C6C-253D-4493-DBD8900FF308}" dt="2023-10-25T11:32:00.495" v="222" actId="14100"/>
        <pc:sldMkLst>
          <pc:docMk/>
          <pc:sldMk cId="470535464" sldId="330"/>
        </pc:sldMkLst>
        <pc:spChg chg="mod">
          <ac:chgData name="Anirban Sinha" userId="S::anirban_sinha@epam.com::3742b704-2d75-4d30-910f-ef1c365ec992" providerId="AD" clId="Web-{6F9C6240-4C6C-253D-4493-DBD8900FF308}" dt="2023-10-25T11:32:00.495" v="222" actId="14100"/>
          <ac:spMkLst>
            <pc:docMk/>
            <pc:sldMk cId="470535464" sldId="330"/>
            <ac:spMk id="8" creationId="{AF39D5A6-387D-EBEB-D31A-CE7A5F569155}"/>
          </ac:spMkLst>
        </pc:spChg>
      </pc:sldChg>
      <pc:sldChg chg="modSp ord">
        <pc:chgData name="Anirban Sinha" userId="S::anirban_sinha@epam.com::3742b704-2d75-4d30-910f-ef1c365ec992" providerId="AD" clId="Web-{6F9C6240-4C6C-253D-4493-DBD8900FF308}" dt="2023-10-25T08:39:01.003" v="117" actId="20577"/>
        <pc:sldMkLst>
          <pc:docMk/>
          <pc:sldMk cId="926173198" sldId="336"/>
        </pc:sldMkLst>
        <pc:spChg chg="mod">
          <ac:chgData name="Anirban Sinha" userId="S::anirban_sinha@epam.com::3742b704-2d75-4d30-910f-ef1c365ec992" providerId="AD" clId="Web-{6F9C6240-4C6C-253D-4493-DBD8900FF308}" dt="2023-10-25T08:39:01.003" v="117" actId="20577"/>
          <ac:spMkLst>
            <pc:docMk/>
            <pc:sldMk cId="926173198" sldId="336"/>
            <ac:spMk id="4" creationId="{638FF0F0-A747-D65B-2470-CC2DB53867DA}"/>
          </ac:spMkLst>
        </pc:spChg>
        <pc:spChg chg="mod">
          <ac:chgData name="Anirban Sinha" userId="S::anirban_sinha@epam.com::3742b704-2d75-4d30-910f-ef1c365ec992" providerId="AD" clId="Web-{6F9C6240-4C6C-253D-4493-DBD8900FF308}" dt="2023-10-25T07:59:59.649" v="11" actId="20577"/>
          <ac:spMkLst>
            <pc:docMk/>
            <pc:sldMk cId="926173198" sldId="336"/>
            <ac:spMk id="8" creationId="{75A7019F-FB8F-0842-186B-1C366F527A19}"/>
          </ac:spMkLst>
        </pc:spChg>
      </pc:sldChg>
      <pc:sldChg chg="modSp">
        <pc:chgData name="Anirban Sinha" userId="S::anirban_sinha@epam.com::3742b704-2d75-4d30-910f-ef1c365ec992" providerId="AD" clId="Web-{6F9C6240-4C6C-253D-4493-DBD8900FF308}" dt="2023-10-25T08:41:59.619" v="141" actId="20577"/>
        <pc:sldMkLst>
          <pc:docMk/>
          <pc:sldMk cId="430859050" sldId="337"/>
        </pc:sldMkLst>
        <pc:spChg chg="mod">
          <ac:chgData name="Anirban Sinha" userId="S::anirban_sinha@epam.com::3742b704-2d75-4d30-910f-ef1c365ec992" providerId="AD" clId="Web-{6F9C6240-4C6C-253D-4493-DBD8900FF308}" dt="2023-10-25T08:41:59.619" v="141" actId="20577"/>
          <ac:spMkLst>
            <pc:docMk/>
            <pc:sldMk cId="430859050" sldId="337"/>
            <ac:spMk id="4" creationId="{2864408D-6E62-9526-D307-8DD68C89D2FE}"/>
          </ac:spMkLst>
        </pc:spChg>
        <pc:spChg chg="mod">
          <ac:chgData name="Anirban Sinha" userId="S::anirban_sinha@epam.com::3742b704-2d75-4d30-910f-ef1c365ec992" providerId="AD" clId="Web-{6F9C6240-4C6C-253D-4493-DBD8900FF308}" dt="2023-10-25T08:40:03.130" v="118" actId="14100"/>
          <ac:spMkLst>
            <pc:docMk/>
            <pc:sldMk cId="430859050" sldId="337"/>
            <ac:spMk id="8" creationId="{75A7019F-FB8F-0842-186B-1C366F527A19}"/>
          </ac:spMkLst>
        </pc:spChg>
      </pc:sldChg>
      <pc:sldChg chg="modSp add replId">
        <pc:chgData name="Anirban Sinha" userId="S::anirban_sinha@epam.com::3742b704-2d75-4d30-910f-ef1c365ec992" providerId="AD" clId="Web-{6F9C6240-4C6C-253D-4493-DBD8900FF308}" dt="2023-10-25T08:42:47.683" v="153" actId="20577"/>
        <pc:sldMkLst>
          <pc:docMk/>
          <pc:sldMk cId="2420889496" sldId="338"/>
        </pc:sldMkLst>
        <pc:spChg chg="mod">
          <ac:chgData name="Anirban Sinha" userId="S::anirban_sinha@epam.com::3742b704-2d75-4d30-910f-ef1c365ec992" providerId="AD" clId="Web-{6F9C6240-4C6C-253D-4493-DBD8900FF308}" dt="2023-10-25T08:42:47.683" v="153" actId="20577"/>
          <ac:spMkLst>
            <pc:docMk/>
            <pc:sldMk cId="2420889496" sldId="338"/>
            <ac:spMk id="4" creationId="{2864408D-6E62-9526-D307-8DD68C89D2FE}"/>
          </ac:spMkLst>
        </pc:spChg>
        <pc:spChg chg="mod">
          <ac:chgData name="Anirban Sinha" userId="S::anirban_sinha@epam.com::3742b704-2d75-4d30-910f-ef1c365ec992" providerId="AD" clId="Web-{6F9C6240-4C6C-253D-4493-DBD8900FF308}" dt="2023-10-25T08:26:46.477" v="55" actId="20577"/>
          <ac:spMkLst>
            <pc:docMk/>
            <pc:sldMk cId="2420889496" sldId="338"/>
            <ac:spMk id="8" creationId="{75A7019F-FB8F-0842-186B-1C366F527A19}"/>
          </ac:spMkLst>
        </pc:spChg>
      </pc:sldChg>
      <pc:sldChg chg="modSp add replId">
        <pc:chgData name="Anirban Sinha" userId="S::anirban_sinha@epam.com::3742b704-2d75-4d30-910f-ef1c365ec992" providerId="AD" clId="Web-{6F9C6240-4C6C-253D-4493-DBD8900FF308}" dt="2023-10-25T08:43:21.637" v="154" actId="1076"/>
        <pc:sldMkLst>
          <pc:docMk/>
          <pc:sldMk cId="1066198954" sldId="339"/>
        </pc:sldMkLst>
        <pc:spChg chg="mod">
          <ac:chgData name="Anirban Sinha" userId="S::anirban_sinha@epam.com::3742b704-2d75-4d30-910f-ef1c365ec992" providerId="AD" clId="Web-{6F9C6240-4C6C-253D-4493-DBD8900FF308}" dt="2023-10-25T08:43:21.637" v="154" actId="1076"/>
          <ac:spMkLst>
            <pc:docMk/>
            <pc:sldMk cId="1066198954" sldId="339"/>
            <ac:spMk id="4" creationId="{2864408D-6E62-9526-D307-8DD68C89D2FE}"/>
          </ac:spMkLst>
        </pc:spChg>
        <pc:spChg chg="mod">
          <ac:chgData name="Anirban Sinha" userId="S::anirban_sinha@epam.com::3742b704-2d75-4d30-910f-ef1c365ec992" providerId="AD" clId="Web-{6F9C6240-4C6C-253D-4493-DBD8900FF308}" dt="2023-10-25T08:27:43.073" v="63" actId="20577"/>
          <ac:spMkLst>
            <pc:docMk/>
            <pc:sldMk cId="1066198954" sldId="339"/>
            <ac:spMk id="8" creationId="{75A7019F-FB8F-0842-186B-1C366F527A19}"/>
          </ac:spMkLst>
        </pc:spChg>
      </pc:sldChg>
      <pc:sldChg chg="new del">
        <pc:chgData name="Anirban Sinha" userId="S::anirban_sinha@epam.com::3742b704-2d75-4d30-910f-ef1c365ec992" providerId="AD" clId="Web-{6F9C6240-4C6C-253D-4493-DBD8900FF308}" dt="2023-10-25T08:26:57.446" v="57"/>
        <pc:sldMkLst>
          <pc:docMk/>
          <pc:sldMk cId="3111137942" sldId="339"/>
        </pc:sldMkLst>
      </pc:sldChg>
    </pc:docChg>
  </pc:docChgLst>
  <pc:docChgLst>
    <pc:chgData name="Anirban Sinha" userId="S::anirban_sinha@epam.com::3742b704-2d75-4d30-910f-ef1c365ec992" providerId="AD" clId="Web-{E5D78F43-3C9C-47A8-9EE7-5C224EF73B52}"/>
    <pc:docChg chg="addSld modSld sldOrd">
      <pc:chgData name="Anirban Sinha" userId="S::anirban_sinha@epam.com::3742b704-2d75-4d30-910f-ef1c365ec992" providerId="AD" clId="Web-{E5D78F43-3C9C-47A8-9EE7-5C224EF73B52}" dt="2023-10-29T07:53:20.801" v="391" actId="1076"/>
      <pc:docMkLst>
        <pc:docMk/>
      </pc:docMkLst>
      <pc:sldChg chg="addSp delSp modSp">
        <pc:chgData name="Anirban Sinha" userId="S::anirban_sinha@epam.com::3742b704-2d75-4d30-910f-ef1c365ec992" providerId="AD" clId="Web-{E5D78F43-3C9C-47A8-9EE7-5C224EF73B52}" dt="2023-10-29T06:36:23.553" v="81" actId="1076"/>
        <pc:sldMkLst>
          <pc:docMk/>
          <pc:sldMk cId="3238718729" sldId="317"/>
        </pc:sldMkLst>
        <pc:spChg chg="del mod">
          <ac:chgData name="Anirban Sinha" userId="S::anirban_sinha@epam.com::3742b704-2d75-4d30-910f-ef1c365ec992" providerId="AD" clId="Web-{E5D78F43-3C9C-47A8-9EE7-5C224EF73B52}" dt="2023-10-29T06:36:02.396" v="78"/>
          <ac:spMkLst>
            <pc:docMk/>
            <pc:sldMk cId="3238718729" sldId="317"/>
            <ac:spMk id="3" creationId="{F082EE5C-1C1D-2311-9C04-2C5CBF22CEF9}"/>
          </ac:spMkLst>
        </pc:spChg>
        <pc:spChg chg="add del">
          <ac:chgData name="Anirban Sinha" userId="S::anirban_sinha@epam.com::3742b704-2d75-4d30-910f-ef1c365ec992" providerId="AD" clId="Web-{E5D78F43-3C9C-47A8-9EE7-5C224EF73B52}" dt="2023-10-29T06:34:31.893" v="15"/>
          <ac:spMkLst>
            <pc:docMk/>
            <pc:sldMk cId="3238718729" sldId="317"/>
            <ac:spMk id="4" creationId="{9DCA126D-1120-0F3C-500A-5DC4931A6BDA}"/>
          </ac:spMkLst>
        </pc:spChg>
        <pc:spChg chg="add del">
          <ac:chgData name="Anirban Sinha" userId="S::anirban_sinha@epam.com::3742b704-2d75-4d30-910f-ef1c365ec992" providerId="AD" clId="Web-{E5D78F43-3C9C-47A8-9EE7-5C224EF73B52}" dt="2023-10-29T06:34:28.736" v="14"/>
          <ac:spMkLst>
            <pc:docMk/>
            <pc:sldMk cId="3238718729" sldId="317"/>
            <ac:spMk id="6" creationId="{90954C15-A0FD-62C5-B58B-08AC3203693A}"/>
          </ac:spMkLst>
        </pc:spChg>
        <pc:spChg chg="add del">
          <ac:chgData name="Anirban Sinha" userId="S::anirban_sinha@epam.com::3742b704-2d75-4d30-910f-ef1c365ec992" providerId="AD" clId="Web-{E5D78F43-3C9C-47A8-9EE7-5C224EF73B52}" dt="2023-10-29T06:34:28.736" v="13"/>
          <ac:spMkLst>
            <pc:docMk/>
            <pc:sldMk cId="3238718729" sldId="317"/>
            <ac:spMk id="8" creationId="{DF864F00-A9C2-D4F2-CFD6-E06F0B33DF59}"/>
          </ac:spMkLst>
        </pc:spChg>
        <pc:spChg chg="del">
          <ac:chgData name="Anirban Sinha" userId="S::anirban_sinha@epam.com::3742b704-2d75-4d30-910f-ef1c365ec992" providerId="AD" clId="Web-{E5D78F43-3C9C-47A8-9EE7-5C224EF73B52}" dt="2023-10-29T06:35:48.489" v="73"/>
          <ac:spMkLst>
            <pc:docMk/>
            <pc:sldMk cId="3238718729" sldId="317"/>
            <ac:spMk id="9" creationId="{F7586097-FD63-32B9-57E7-84156E98A4A9}"/>
          </ac:spMkLst>
        </pc:spChg>
        <pc:spChg chg="del">
          <ac:chgData name="Anirban Sinha" userId="S::anirban_sinha@epam.com::3742b704-2d75-4d30-910f-ef1c365ec992" providerId="AD" clId="Web-{E5D78F43-3C9C-47A8-9EE7-5C224EF73B52}" dt="2023-10-29T06:35:48.395" v="72"/>
          <ac:spMkLst>
            <pc:docMk/>
            <pc:sldMk cId="3238718729" sldId="317"/>
            <ac:spMk id="10" creationId="{0E7FF74F-9327-5913-D96D-3B4A62C86DC9}"/>
          </ac:spMkLst>
        </pc:spChg>
        <pc:spChg chg="add del">
          <ac:chgData name="Anirban Sinha" userId="S::anirban_sinha@epam.com::3742b704-2d75-4d30-910f-ef1c365ec992" providerId="AD" clId="Web-{E5D78F43-3C9C-47A8-9EE7-5C224EF73B52}" dt="2023-10-29T06:34:28.736" v="12"/>
          <ac:spMkLst>
            <pc:docMk/>
            <pc:sldMk cId="3238718729" sldId="317"/>
            <ac:spMk id="11" creationId="{E1F0CA4F-190A-A675-1DDE-D161F86A94B9}"/>
          </ac:spMkLst>
        </pc:spChg>
        <pc:spChg chg="del">
          <ac:chgData name="Anirban Sinha" userId="S::anirban_sinha@epam.com::3742b704-2d75-4d30-910f-ef1c365ec992" providerId="AD" clId="Web-{E5D78F43-3C9C-47A8-9EE7-5C224EF73B52}" dt="2023-10-29T06:35:31.676" v="70"/>
          <ac:spMkLst>
            <pc:docMk/>
            <pc:sldMk cId="3238718729" sldId="317"/>
            <ac:spMk id="14" creationId="{7F04057D-CB94-9852-FAEE-506F3C1E2C74}"/>
          </ac:spMkLst>
        </pc:spChg>
        <pc:spChg chg="del">
          <ac:chgData name="Anirban Sinha" userId="S::anirban_sinha@epam.com::3742b704-2d75-4d30-910f-ef1c365ec992" providerId="AD" clId="Web-{E5D78F43-3C9C-47A8-9EE7-5C224EF73B52}" dt="2023-10-29T06:35:31.676" v="69"/>
          <ac:spMkLst>
            <pc:docMk/>
            <pc:sldMk cId="3238718729" sldId="317"/>
            <ac:spMk id="15" creationId="{06EA57F1-5218-146A-3699-FA2B35F469A0}"/>
          </ac:spMkLst>
        </pc:spChg>
        <pc:spChg chg="add del">
          <ac:chgData name="Anirban Sinha" userId="S::anirban_sinha@epam.com::3742b704-2d75-4d30-910f-ef1c365ec992" providerId="AD" clId="Web-{E5D78F43-3C9C-47A8-9EE7-5C224EF73B52}" dt="2023-10-29T06:34:28.736" v="11"/>
          <ac:spMkLst>
            <pc:docMk/>
            <pc:sldMk cId="3238718729" sldId="317"/>
            <ac:spMk id="16" creationId="{33BD9E5E-025D-F64C-76D2-DB93C86D3333}"/>
          </ac:spMkLst>
        </pc:spChg>
        <pc:spChg chg="del">
          <ac:chgData name="Anirban Sinha" userId="S::anirban_sinha@epam.com::3742b704-2d75-4d30-910f-ef1c365ec992" providerId="AD" clId="Web-{E5D78F43-3C9C-47A8-9EE7-5C224EF73B52}" dt="2023-10-29T06:35:31.676" v="68"/>
          <ac:spMkLst>
            <pc:docMk/>
            <pc:sldMk cId="3238718729" sldId="317"/>
            <ac:spMk id="17" creationId="{CA75C570-4BF2-01B5-563E-D1792E66578E}"/>
          </ac:spMkLst>
        </pc:spChg>
        <pc:spChg chg="del">
          <ac:chgData name="Anirban Sinha" userId="S::anirban_sinha@epam.com::3742b704-2d75-4d30-910f-ef1c365ec992" providerId="AD" clId="Web-{E5D78F43-3C9C-47A8-9EE7-5C224EF73B52}" dt="2023-10-29T06:35:45.302" v="71"/>
          <ac:spMkLst>
            <pc:docMk/>
            <pc:sldMk cId="3238718729" sldId="317"/>
            <ac:spMk id="18" creationId="{BED67EDC-8077-F383-5074-21702446C9FB}"/>
          </ac:spMkLst>
        </pc:spChg>
        <pc:spChg chg="add del">
          <ac:chgData name="Anirban Sinha" userId="S::anirban_sinha@epam.com::3742b704-2d75-4d30-910f-ef1c365ec992" providerId="AD" clId="Web-{E5D78F43-3C9C-47A8-9EE7-5C224EF73B52}" dt="2023-10-29T06:34:28.736" v="10"/>
          <ac:spMkLst>
            <pc:docMk/>
            <pc:sldMk cId="3238718729" sldId="317"/>
            <ac:spMk id="19" creationId="{63F9F213-9833-7DC2-56D4-2B98D0E78A33}"/>
          </ac:spMkLst>
        </pc:spChg>
        <pc:spChg chg="add del">
          <ac:chgData name="Anirban Sinha" userId="S::anirban_sinha@epam.com::3742b704-2d75-4d30-910f-ef1c365ec992" providerId="AD" clId="Web-{E5D78F43-3C9C-47A8-9EE7-5C224EF73B52}" dt="2023-10-29T06:34:28.736" v="9"/>
          <ac:spMkLst>
            <pc:docMk/>
            <pc:sldMk cId="3238718729" sldId="317"/>
            <ac:spMk id="20" creationId="{57258B53-AF55-A489-12A4-2D7E0C099885}"/>
          </ac:spMkLst>
        </pc:spChg>
        <pc:spChg chg="add del">
          <ac:chgData name="Anirban Sinha" userId="S::anirban_sinha@epam.com::3742b704-2d75-4d30-910f-ef1c365ec992" providerId="AD" clId="Web-{E5D78F43-3C9C-47A8-9EE7-5C224EF73B52}" dt="2023-10-29T06:34:28.736" v="8"/>
          <ac:spMkLst>
            <pc:docMk/>
            <pc:sldMk cId="3238718729" sldId="317"/>
            <ac:spMk id="21" creationId="{81E48AC2-03A5-D8BD-165D-5F6AC05FDDFE}"/>
          </ac:spMkLst>
        </pc:spChg>
        <pc:spChg chg="add mod">
          <ac:chgData name="Anirban Sinha" userId="S::anirban_sinha@epam.com::3742b704-2d75-4d30-910f-ef1c365ec992" providerId="AD" clId="Web-{E5D78F43-3C9C-47A8-9EE7-5C224EF73B52}" dt="2023-10-29T06:36:23.553" v="81" actId="1076"/>
          <ac:spMkLst>
            <pc:docMk/>
            <pc:sldMk cId="3238718729" sldId="317"/>
            <ac:spMk id="23" creationId="{7B844292-448C-45D1-2B7D-A58CDA4B5650}"/>
          </ac:spMkLst>
        </pc:spChg>
      </pc:sldChg>
      <pc:sldChg chg="modSp">
        <pc:chgData name="Anirban Sinha" userId="S::anirban_sinha@epam.com::3742b704-2d75-4d30-910f-ef1c365ec992" providerId="AD" clId="Web-{E5D78F43-3C9C-47A8-9EE7-5C224EF73B52}" dt="2023-10-29T06:36:29.709" v="82" actId="20577"/>
        <pc:sldMkLst>
          <pc:docMk/>
          <pc:sldMk cId="3707974803" sldId="318"/>
        </pc:sldMkLst>
        <pc:spChg chg="mod">
          <ac:chgData name="Anirban Sinha" userId="S::anirban_sinha@epam.com::3742b704-2d75-4d30-910f-ef1c365ec992" providerId="AD" clId="Web-{E5D78F43-3C9C-47A8-9EE7-5C224EF73B52}" dt="2023-10-29T06:36:29.709" v="82" actId="20577"/>
          <ac:spMkLst>
            <pc:docMk/>
            <pc:sldMk cId="3707974803" sldId="318"/>
            <ac:spMk id="26" creationId="{A75E0B63-C1E9-0EEB-2622-773B55683C08}"/>
          </ac:spMkLst>
        </pc:spChg>
      </pc:sldChg>
      <pc:sldChg chg="addSp delSp modSp">
        <pc:chgData name="Anirban Sinha" userId="S::anirban_sinha@epam.com::3742b704-2d75-4d30-910f-ef1c365ec992" providerId="AD" clId="Web-{E5D78F43-3C9C-47A8-9EE7-5C224EF73B52}" dt="2023-10-29T07:27:21.136" v="164" actId="20577"/>
        <pc:sldMkLst>
          <pc:docMk/>
          <pc:sldMk cId="470535464" sldId="330"/>
        </pc:sldMkLst>
        <pc:spChg chg="mod">
          <ac:chgData name="Anirban Sinha" userId="S::anirban_sinha@epam.com::3742b704-2d75-4d30-910f-ef1c365ec992" providerId="AD" clId="Web-{E5D78F43-3C9C-47A8-9EE7-5C224EF73B52}" dt="2023-10-29T07:27:21.136" v="164" actId="20577"/>
          <ac:spMkLst>
            <pc:docMk/>
            <pc:sldMk cId="470535464" sldId="330"/>
            <ac:spMk id="4" creationId="{656235F5-A4AD-6B82-768B-5D4F4E0D3DC9}"/>
          </ac:spMkLst>
        </pc:spChg>
        <pc:spChg chg="del">
          <ac:chgData name="Anirban Sinha" userId="S::anirban_sinha@epam.com::3742b704-2d75-4d30-910f-ef1c365ec992" providerId="AD" clId="Web-{E5D78F43-3C9C-47A8-9EE7-5C224EF73B52}" dt="2023-10-29T07:24:43.690" v="126"/>
          <ac:spMkLst>
            <pc:docMk/>
            <pc:sldMk cId="470535464" sldId="330"/>
            <ac:spMk id="6" creationId="{897462F7-B4A1-01C7-4A5A-9799641BDCA2}"/>
          </ac:spMkLst>
        </pc:spChg>
        <pc:spChg chg="add del mod">
          <ac:chgData name="Anirban Sinha" userId="S::anirban_sinha@epam.com::3742b704-2d75-4d30-910f-ef1c365ec992" providerId="AD" clId="Web-{E5D78F43-3C9C-47A8-9EE7-5C224EF73B52}" dt="2023-10-29T07:24:53.487" v="129"/>
          <ac:spMkLst>
            <pc:docMk/>
            <pc:sldMk cId="470535464" sldId="330"/>
            <ac:spMk id="7" creationId="{B446EA11-91F4-626D-D339-CB18F045F4AE}"/>
          </ac:spMkLst>
        </pc:spChg>
        <pc:spChg chg="mod">
          <ac:chgData name="Anirban Sinha" userId="S::anirban_sinha@epam.com::3742b704-2d75-4d30-910f-ef1c365ec992" providerId="AD" clId="Web-{E5D78F43-3C9C-47A8-9EE7-5C224EF73B52}" dt="2023-10-29T07:25:23.161" v="140" actId="20577"/>
          <ac:spMkLst>
            <pc:docMk/>
            <pc:sldMk cId="470535464" sldId="330"/>
            <ac:spMk id="8" creationId="{AF39D5A6-387D-EBEB-D31A-CE7A5F569155}"/>
          </ac:spMkLst>
        </pc:spChg>
        <pc:spChg chg="add del mod">
          <ac:chgData name="Anirban Sinha" userId="S::anirban_sinha@epam.com::3742b704-2d75-4d30-910f-ef1c365ec992" providerId="AD" clId="Web-{E5D78F43-3C9C-47A8-9EE7-5C224EF73B52}" dt="2023-10-29T07:24:53.487" v="128"/>
          <ac:spMkLst>
            <pc:docMk/>
            <pc:sldMk cId="470535464" sldId="330"/>
            <ac:spMk id="11" creationId="{4B2F6834-F088-E4D9-3540-F93BC5EC526E}"/>
          </ac:spMkLst>
        </pc:spChg>
        <pc:picChg chg="mod">
          <ac:chgData name="Anirban Sinha" userId="S::anirban_sinha@epam.com::3742b704-2d75-4d30-910f-ef1c365ec992" providerId="AD" clId="Web-{E5D78F43-3C9C-47A8-9EE7-5C224EF73B52}" dt="2023-10-29T07:26:24.773" v="156" actId="1076"/>
          <ac:picMkLst>
            <pc:docMk/>
            <pc:sldMk cId="470535464" sldId="330"/>
            <ac:picMk id="10" creationId="{0E44F6E3-92AD-F6DC-E7FE-C04FCB50D7D6}"/>
          </ac:picMkLst>
        </pc:picChg>
        <pc:picChg chg="del">
          <ac:chgData name="Anirban Sinha" userId="S::anirban_sinha@epam.com::3742b704-2d75-4d30-910f-ef1c365ec992" providerId="AD" clId="Web-{E5D78F43-3C9C-47A8-9EE7-5C224EF73B52}" dt="2023-10-29T07:24:44.002" v="127"/>
          <ac:picMkLst>
            <pc:docMk/>
            <pc:sldMk cId="470535464" sldId="330"/>
            <ac:picMk id="12" creationId="{512C407B-2F93-9581-C064-A6252DEAF278}"/>
          </ac:picMkLst>
        </pc:picChg>
      </pc:sldChg>
      <pc:sldChg chg="modSp">
        <pc:chgData name="Anirban Sinha" userId="S::anirban_sinha@epam.com::3742b704-2d75-4d30-910f-ef1c365ec992" providerId="AD" clId="Web-{E5D78F43-3C9C-47A8-9EE7-5C224EF73B52}" dt="2023-10-29T07:52:55.300" v="389" actId="20577"/>
        <pc:sldMkLst>
          <pc:docMk/>
          <pc:sldMk cId="3784505952" sldId="331"/>
        </pc:sldMkLst>
        <pc:spChg chg="mod">
          <ac:chgData name="Anirban Sinha" userId="S::anirban_sinha@epam.com::3742b704-2d75-4d30-910f-ef1c365ec992" providerId="AD" clId="Web-{E5D78F43-3C9C-47A8-9EE7-5C224EF73B52}" dt="2023-10-29T07:52:55.300" v="389" actId="20577"/>
          <ac:spMkLst>
            <pc:docMk/>
            <pc:sldMk cId="3784505952" sldId="331"/>
            <ac:spMk id="3" creationId="{8CFA4869-4108-EB15-4EB0-B65C291C5D97}"/>
          </ac:spMkLst>
        </pc:spChg>
      </pc:sldChg>
      <pc:sldChg chg="modSp add replId">
        <pc:chgData name="Anirban Sinha" userId="S::anirban_sinha@epam.com::3742b704-2d75-4d30-910f-ef1c365ec992" providerId="AD" clId="Web-{E5D78F43-3C9C-47A8-9EE7-5C224EF73B52}" dt="2023-10-29T07:29:03.876" v="189" actId="20577"/>
        <pc:sldMkLst>
          <pc:docMk/>
          <pc:sldMk cId="3140206197" sldId="340"/>
        </pc:sldMkLst>
        <pc:spChg chg="mod">
          <ac:chgData name="Anirban Sinha" userId="S::anirban_sinha@epam.com::3742b704-2d75-4d30-910f-ef1c365ec992" providerId="AD" clId="Web-{E5D78F43-3C9C-47A8-9EE7-5C224EF73B52}" dt="2023-10-29T07:29:03.876" v="189" actId="20577"/>
          <ac:spMkLst>
            <pc:docMk/>
            <pc:sldMk cId="3140206197" sldId="340"/>
            <ac:spMk id="4" creationId="{656235F5-A4AD-6B82-768B-5D4F4E0D3DC9}"/>
          </ac:spMkLst>
        </pc:spChg>
      </pc:sldChg>
      <pc:sldChg chg="modSp add replId">
        <pc:chgData name="Anirban Sinha" userId="S::anirban_sinha@epam.com::3742b704-2d75-4d30-910f-ef1c365ec992" providerId="AD" clId="Web-{E5D78F43-3C9C-47A8-9EE7-5C224EF73B52}" dt="2023-10-29T07:29:29.768" v="197" actId="20577"/>
        <pc:sldMkLst>
          <pc:docMk/>
          <pc:sldMk cId="387733765" sldId="341"/>
        </pc:sldMkLst>
        <pc:spChg chg="mod">
          <ac:chgData name="Anirban Sinha" userId="S::anirban_sinha@epam.com::3742b704-2d75-4d30-910f-ef1c365ec992" providerId="AD" clId="Web-{E5D78F43-3C9C-47A8-9EE7-5C224EF73B52}" dt="2023-10-29T07:29:29.768" v="197" actId="20577"/>
          <ac:spMkLst>
            <pc:docMk/>
            <pc:sldMk cId="387733765" sldId="341"/>
            <ac:spMk id="4" creationId="{656235F5-A4AD-6B82-768B-5D4F4E0D3DC9}"/>
          </ac:spMkLst>
        </pc:spChg>
      </pc:sldChg>
      <pc:sldChg chg="modSp add ord replId">
        <pc:chgData name="Anirban Sinha" userId="S::anirban_sinha@epam.com::3742b704-2d75-4d30-910f-ef1c365ec992" providerId="AD" clId="Web-{E5D78F43-3C9C-47A8-9EE7-5C224EF73B52}" dt="2023-10-29T07:30:14.614" v="208" actId="20577"/>
        <pc:sldMkLst>
          <pc:docMk/>
          <pc:sldMk cId="1552197238" sldId="342"/>
        </pc:sldMkLst>
        <pc:spChg chg="mod">
          <ac:chgData name="Anirban Sinha" userId="S::anirban_sinha@epam.com::3742b704-2d75-4d30-910f-ef1c365ec992" providerId="AD" clId="Web-{E5D78F43-3C9C-47A8-9EE7-5C224EF73B52}" dt="2023-10-29T07:30:14.614" v="208" actId="20577"/>
          <ac:spMkLst>
            <pc:docMk/>
            <pc:sldMk cId="1552197238" sldId="342"/>
            <ac:spMk id="4" creationId="{656235F5-A4AD-6B82-768B-5D4F4E0D3DC9}"/>
          </ac:spMkLst>
        </pc:spChg>
      </pc:sldChg>
      <pc:sldChg chg="modSp add replId">
        <pc:chgData name="Anirban Sinha" userId="S::anirban_sinha@epam.com::3742b704-2d75-4d30-910f-ef1c365ec992" providerId="AD" clId="Web-{E5D78F43-3C9C-47A8-9EE7-5C224EF73B52}" dt="2023-10-29T07:30:45.897" v="215" actId="20577"/>
        <pc:sldMkLst>
          <pc:docMk/>
          <pc:sldMk cId="502787959" sldId="343"/>
        </pc:sldMkLst>
        <pc:spChg chg="mod">
          <ac:chgData name="Anirban Sinha" userId="S::anirban_sinha@epam.com::3742b704-2d75-4d30-910f-ef1c365ec992" providerId="AD" clId="Web-{E5D78F43-3C9C-47A8-9EE7-5C224EF73B52}" dt="2023-10-29T07:30:45.897" v="215" actId="20577"/>
          <ac:spMkLst>
            <pc:docMk/>
            <pc:sldMk cId="502787959" sldId="343"/>
            <ac:spMk id="4" creationId="{656235F5-A4AD-6B82-768B-5D4F4E0D3DC9}"/>
          </ac:spMkLst>
        </pc:spChg>
      </pc:sldChg>
      <pc:sldChg chg="modSp add replId">
        <pc:chgData name="Anirban Sinha" userId="S::anirban_sinha@epam.com::3742b704-2d75-4d30-910f-ef1c365ec992" providerId="AD" clId="Web-{E5D78F43-3C9C-47A8-9EE7-5C224EF73B52}" dt="2023-10-29T07:31:44.947" v="223" actId="20577"/>
        <pc:sldMkLst>
          <pc:docMk/>
          <pc:sldMk cId="4048793603" sldId="344"/>
        </pc:sldMkLst>
        <pc:spChg chg="mod">
          <ac:chgData name="Anirban Sinha" userId="S::anirban_sinha@epam.com::3742b704-2d75-4d30-910f-ef1c365ec992" providerId="AD" clId="Web-{E5D78F43-3C9C-47A8-9EE7-5C224EF73B52}" dt="2023-10-29T07:31:44.947" v="223" actId="20577"/>
          <ac:spMkLst>
            <pc:docMk/>
            <pc:sldMk cId="4048793603" sldId="344"/>
            <ac:spMk id="4" creationId="{656235F5-A4AD-6B82-768B-5D4F4E0D3DC9}"/>
          </ac:spMkLst>
        </pc:spChg>
      </pc:sldChg>
      <pc:sldChg chg="modSp add replId">
        <pc:chgData name="Anirban Sinha" userId="S::anirban_sinha@epam.com::3742b704-2d75-4d30-910f-ef1c365ec992" providerId="AD" clId="Web-{E5D78F43-3C9C-47A8-9EE7-5C224EF73B52}" dt="2023-10-29T07:32:13.980" v="232" actId="20577"/>
        <pc:sldMkLst>
          <pc:docMk/>
          <pc:sldMk cId="3167491351" sldId="345"/>
        </pc:sldMkLst>
        <pc:spChg chg="mod">
          <ac:chgData name="Anirban Sinha" userId="S::anirban_sinha@epam.com::3742b704-2d75-4d30-910f-ef1c365ec992" providerId="AD" clId="Web-{E5D78F43-3C9C-47A8-9EE7-5C224EF73B52}" dt="2023-10-29T07:32:13.980" v="232" actId="20577"/>
          <ac:spMkLst>
            <pc:docMk/>
            <pc:sldMk cId="3167491351" sldId="345"/>
            <ac:spMk id="4" creationId="{656235F5-A4AD-6B82-768B-5D4F4E0D3DC9}"/>
          </ac:spMkLst>
        </pc:spChg>
      </pc:sldChg>
      <pc:sldChg chg="modSp add replId">
        <pc:chgData name="Anirban Sinha" userId="S::anirban_sinha@epam.com::3742b704-2d75-4d30-910f-ef1c365ec992" providerId="AD" clId="Web-{E5D78F43-3C9C-47A8-9EE7-5C224EF73B52}" dt="2023-10-29T07:35:18.554" v="238" actId="20577"/>
        <pc:sldMkLst>
          <pc:docMk/>
          <pc:sldMk cId="1254809213" sldId="346"/>
        </pc:sldMkLst>
        <pc:spChg chg="mod">
          <ac:chgData name="Anirban Sinha" userId="S::anirban_sinha@epam.com::3742b704-2d75-4d30-910f-ef1c365ec992" providerId="AD" clId="Web-{E5D78F43-3C9C-47A8-9EE7-5C224EF73B52}" dt="2023-10-29T07:35:18.554" v="238" actId="20577"/>
          <ac:spMkLst>
            <pc:docMk/>
            <pc:sldMk cId="1254809213" sldId="346"/>
            <ac:spMk id="4" creationId="{656235F5-A4AD-6B82-768B-5D4F4E0D3DC9}"/>
          </ac:spMkLst>
        </pc:spChg>
      </pc:sldChg>
      <pc:sldChg chg="addSp delSp modSp new mod modClrScheme chgLayout">
        <pc:chgData name="Anirban Sinha" userId="S::anirban_sinha@epam.com::3742b704-2d75-4d30-910f-ef1c365ec992" providerId="AD" clId="Web-{E5D78F43-3C9C-47A8-9EE7-5C224EF73B52}" dt="2023-10-29T07:37:22.952" v="269" actId="14100"/>
        <pc:sldMkLst>
          <pc:docMk/>
          <pc:sldMk cId="1123839193" sldId="347"/>
        </pc:sldMkLst>
        <pc:spChg chg="del">
          <ac:chgData name="Anirban Sinha" userId="S::anirban_sinha@epam.com::3742b704-2d75-4d30-910f-ef1c365ec992" providerId="AD" clId="Web-{E5D78F43-3C9C-47A8-9EE7-5C224EF73B52}" dt="2023-10-29T07:35:32.430" v="242"/>
          <ac:spMkLst>
            <pc:docMk/>
            <pc:sldMk cId="1123839193" sldId="347"/>
            <ac:spMk id="2" creationId="{6213C1B3-276B-D076-2DEF-9BF8CB5219D7}"/>
          </ac:spMkLst>
        </pc:spChg>
        <pc:spChg chg="del">
          <ac:chgData name="Anirban Sinha" userId="S::anirban_sinha@epam.com::3742b704-2d75-4d30-910f-ef1c365ec992" providerId="AD" clId="Web-{E5D78F43-3C9C-47A8-9EE7-5C224EF73B52}" dt="2023-10-29T07:35:32.430" v="242"/>
          <ac:spMkLst>
            <pc:docMk/>
            <pc:sldMk cId="1123839193" sldId="347"/>
            <ac:spMk id="3" creationId="{53EAC7E0-BEB5-4CEF-D330-7F8B0A328128}"/>
          </ac:spMkLst>
        </pc:spChg>
        <pc:spChg chg="add del mod">
          <ac:chgData name="Anirban Sinha" userId="S::anirban_sinha@epam.com::3742b704-2d75-4d30-910f-ef1c365ec992" providerId="AD" clId="Web-{E5D78F43-3C9C-47A8-9EE7-5C224EF73B52}" dt="2023-10-29T07:37:22.952" v="269" actId="14100"/>
          <ac:spMkLst>
            <pc:docMk/>
            <pc:sldMk cId="1123839193" sldId="347"/>
            <ac:spMk id="4" creationId="{15A31A13-ECA5-470F-51C9-919BCADFF2B0}"/>
          </ac:spMkLst>
        </pc:spChg>
        <pc:spChg chg="del">
          <ac:chgData name="Anirban Sinha" userId="S::anirban_sinha@epam.com::3742b704-2d75-4d30-910f-ef1c365ec992" providerId="AD" clId="Web-{E5D78F43-3C9C-47A8-9EE7-5C224EF73B52}" dt="2023-10-29T07:35:32.430" v="242"/>
          <ac:spMkLst>
            <pc:docMk/>
            <pc:sldMk cId="1123839193" sldId="347"/>
            <ac:spMk id="5" creationId="{1D772475-AB9E-FECC-67CE-CAEA078199DD}"/>
          </ac:spMkLst>
        </pc:spChg>
        <pc:spChg chg="del">
          <ac:chgData name="Anirban Sinha" userId="S::anirban_sinha@epam.com::3742b704-2d75-4d30-910f-ef1c365ec992" providerId="AD" clId="Web-{E5D78F43-3C9C-47A8-9EE7-5C224EF73B52}" dt="2023-10-29T07:35:32.430" v="242"/>
          <ac:spMkLst>
            <pc:docMk/>
            <pc:sldMk cId="1123839193" sldId="347"/>
            <ac:spMk id="6" creationId="{81FFC649-E562-CCC4-3594-35EE2CA72E9C}"/>
          </ac:spMkLst>
        </pc:spChg>
        <pc:spChg chg="mod">
          <ac:chgData name="Anirban Sinha" userId="S::anirban_sinha@epam.com::3742b704-2d75-4d30-910f-ef1c365ec992" providerId="AD" clId="Web-{E5D78F43-3C9C-47A8-9EE7-5C224EF73B52}" dt="2023-10-29T07:36:43.809" v="258"/>
          <ac:spMkLst>
            <pc:docMk/>
            <pc:sldMk cId="1123839193" sldId="347"/>
            <ac:spMk id="7" creationId="{E0FBB3E3-1382-5D81-52A5-18BF23026E03}"/>
          </ac:spMkLst>
        </pc:spChg>
        <pc:spChg chg="mod">
          <ac:chgData name="Anirban Sinha" userId="S::anirban_sinha@epam.com::3742b704-2d75-4d30-910f-ef1c365ec992" providerId="AD" clId="Web-{E5D78F43-3C9C-47A8-9EE7-5C224EF73B52}" dt="2023-10-29T07:36:43.809" v="258"/>
          <ac:spMkLst>
            <pc:docMk/>
            <pc:sldMk cId="1123839193" sldId="347"/>
            <ac:spMk id="8" creationId="{B891DC18-8891-6EDD-EB48-DA414E660E25}"/>
          </ac:spMkLst>
        </pc:spChg>
        <pc:spChg chg="add mod">
          <ac:chgData name="Anirban Sinha" userId="S::anirban_sinha@epam.com::3742b704-2d75-4d30-910f-ef1c365ec992" providerId="AD" clId="Web-{E5D78F43-3C9C-47A8-9EE7-5C224EF73B52}" dt="2023-10-29T07:36:43.809" v="258"/>
          <ac:spMkLst>
            <pc:docMk/>
            <pc:sldMk cId="1123839193" sldId="347"/>
            <ac:spMk id="13" creationId="{A225105F-7FFF-2EFF-72A1-22DEF70E889A}"/>
          </ac:spMkLst>
        </pc:spChg>
        <pc:spChg chg="add del mod">
          <ac:chgData name="Anirban Sinha" userId="S::anirban_sinha@epam.com::3742b704-2d75-4d30-910f-ef1c365ec992" providerId="AD" clId="Web-{E5D78F43-3C9C-47A8-9EE7-5C224EF73B52}" dt="2023-10-29T07:36:43.809" v="258"/>
          <ac:spMkLst>
            <pc:docMk/>
            <pc:sldMk cId="1123839193" sldId="347"/>
            <ac:spMk id="19" creationId="{DE5C6802-4BB0-8300-E9A8-C91CD940E28C}"/>
          </ac:spMkLst>
        </pc:spChg>
        <pc:graphicFrameChg chg="add del">
          <ac:chgData name="Anirban Sinha" userId="S::anirban_sinha@epam.com::3742b704-2d75-4d30-910f-ef1c365ec992" providerId="AD" clId="Web-{E5D78F43-3C9C-47A8-9EE7-5C224EF73B52}" dt="2023-10-29T07:36:43.809" v="258"/>
          <ac:graphicFrameMkLst>
            <pc:docMk/>
            <pc:sldMk cId="1123839193" sldId="347"/>
            <ac:graphicFrameMk id="15" creationId="{5530FAED-4D51-11C8-9564-9918ACEE3E49}"/>
          </ac:graphicFrameMkLst>
        </pc:graphicFrameChg>
      </pc:sldChg>
      <pc:sldChg chg="addSp modSp new ord">
        <pc:chgData name="Anirban Sinha" userId="S::anirban_sinha@epam.com::3742b704-2d75-4d30-910f-ef1c365ec992" providerId="AD" clId="Web-{E5D78F43-3C9C-47A8-9EE7-5C224EF73B52}" dt="2023-10-29T07:53:20.801" v="391" actId="1076"/>
        <pc:sldMkLst>
          <pc:docMk/>
          <pc:sldMk cId="3944430691" sldId="348"/>
        </pc:sldMkLst>
        <pc:spChg chg="mod">
          <ac:chgData name="Anirban Sinha" userId="S::anirban_sinha@epam.com::3742b704-2d75-4d30-910f-ef1c365ec992" providerId="AD" clId="Web-{E5D78F43-3C9C-47A8-9EE7-5C224EF73B52}" dt="2023-10-29T07:51:06.403" v="316" actId="20577"/>
          <ac:spMkLst>
            <pc:docMk/>
            <pc:sldMk cId="3944430691" sldId="348"/>
            <ac:spMk id="2" creationId="{E76FDC96-8AE5-8D95-BCB4-6ABAB8D59CE8}"/>
          </ac:spMkLst>
        </pc:spChg>
        <pc:picChg chg="add mod">
          <ac:chgData name="Anirban Sinha" userId="S::anirban_sinha@epam.com::3742b704-2d75-4d30-910f-ef1c365ec992" providerId="AD" clId="Web-{E5D78F43-3C9C-47A8-9EE7-5C224EF73B52}" dt="2023-10-29T07:53:20.801" v="391" actId="1076"/>
          <ac:picMkLst>
            <pc:docMk/>
            <pc:sldMk cId="3944430691" sldId="348"/>
            <ac:picMk id="6" creationId="{C8FE516A-0650-101F-91D5-07C1D3D06FEA}"/>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82B5D-8D8D-4684-BA4E-9B7073DEB6B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35DDEA9-7C8E-418C-8165-C8DC3935EEFF}">
      <dgm:prSet/>
      <dgm:spPr/>
      <dgm:t>
        <a:bodyPr/>
        <a:lstStyle/>
        <a:p>
          <a:r>
            <a:rPr lang="en-US"/>
            <a:t>A database is a collection of organized information for easy access and management. </a:t>
          </a:r>
        </a:p>
      </dgm:t>
    </dgm:pt>
    <dgm:pt modelId="{EC421F46-83C6-4C54-AE9F-005CC2679A11}" type="parTrans" cxnId="{A02202FE-7A38-4B2A-92CC-7909A2505E1B}">
      <dgm:prSet/>
      <dgm:spPr/>
      <dgm:t>
        <a:bodyPr/>
        <a:lstStyle/>
        <a:p>
          <a:endParaRPr lang="en-US"/>
        </a:p>
      </dgm:t>
    </dgm:pt>
    <dgm:pt modelId="{AC426B08-1FEC-4643-B8CB-7B146AB2E390}" type="sibTrans" cxnId="{A02202FE-7A38-4B2A-92CC-7909A2505E1B}">
      <dgm:prSet/>
      <dgm:spPr/>
      <dgm:t>
        <a:bodyPr/>
        <a:lstStyle/>
        <a:p>
          <a:endParaRPr lang="en-US"/>
        </a:p>
      </dgm:t>
    </dgm:pt>
    <dgm:pt modelId="{6E5CEB49-42CE-4417-9BDD-8991E05D494A}">
      <dgm:prSet/>
      <dgm:spPr/>
      <dgm:t>
        <a:bodyPr/>
        <a:lstStyle/>
        <a:p>
          <a:r>
            <a:rPr lang="en-US"/>
            <a:t>Computer databases generally consist of aggregated data or files that contain information about customers, transactions, or inventories. </a:t>
          </a:r>
        </a:p>
      </dgm:t>
    </dgm:pt>
    <dgm:pt modelId="{CDB713F1-5253-410C-A6E3-835523920540}" type="parTrans" cxnId="{BB68464C-8DF0-4E4D-B050-26059EFE8A42}">
      <dgm:prSet/>
      <dgm:spPr/>
      <dgm:t>
        <a:bodyPr/>
        <a:lstStyle/>
        <a:p>
          <a:endParaRPr lang="en-US"/>
        </a:p>
      </dgm:t>
    </dgm:pt>
    <dgm:pt modelId="{DF7867B2-F277-4419-A2CC-CAF279636B06}" type="sibTrans" cxnId="{BB68464C-8DF0-4E4D-B050-26059EFE8A42}">
      <dgm:prSet/>
      <dgm:spPr/>
      <dgm:t>
        <a:bodyPr/>
        <a:lstStyle/>
        <a:p>
          <a:endParaRPr lang="en-US"/>
        </a:p>
      </dgm:t>
    </dgm:pt>
    <dgm:pt modelId="{6D96666B-38E4-4145-A539-9F8F14E4A756}">
      <dgm:prSet/>
      <dgm:spPr/>
      <dgm:t>
        <a:bodyPr/>
        <a:lstStyle/>
        <a:p>
          <a:r>
            <a:rPr lang="en-US"/>
            <a:t>Regular monitoring of the database’s performance is necessary to ensure that it is running properly and to detect issues as they arise.</a:t>
          </a:r>
        </a:p>
      </dgm:t>
    </dgm:pt>
    <dgm:pt modelId="{BF3EC5EE-3501-4AB0-B9C6-486223D6CDF9}" type="parTrans" cxnId="{F75387A1-BD24-4C7E-A59E-70A6A47DC3BA}">
      <dgm:prSet/>
      <dgm:spPr/>
      <dgm:t>
        <a:bodyPr/>
        <a:lstStyle/>
        <a:p>
          <a:endParaRPr lang="en-US"/>
        </a:p>
      </dgm:t>
    </dgm:pt>
    <dgm:pt modelId="{29DEF998-CB04-44E9-8115-F0A3A3B63419}" type="sibTrans" cxnId="{F75387A1-BD24-4C7E-A59E-70A6A47DC3BA}">
      <dgm:prSet/>
      <dgm:spPr/>
      <dgm:t>
        <a:bodyPr/>
        <a:lstStyle/>
        <a:p>
          <a:endParaRPr lang="en-US"/>
        </a:p>
      </dgm:t>
    </dgm:pt>
    <dgm:pt modelId="{CB6B4EBE-C03A-41C3-A7B2-DAF21B53C8DB}" type="pres">
      <dgm:prSet presAssocID="{37182B5D-8D8D-4684-BA4E-9B7073DEB6B9}" presName="root" presStyleCnt="0">
        <dgm:presLayoutVars>
          <dgm:dir/>
          <dgm:resizeHandles val="exact"/>
        </dgm:presLayoutVars>
      </dgm:prSet>
      <dgm:spPr/>
    </dgm:pt>
    <dgm:pt modelId="{9B0B1459-2088-46BF-9206-3445CF8C7725}" type="pres">
      <dgm:prSet presAssocID="{735DDEA9-7C8E-418C-8165-C8DC3935EEFF}" presName="compNode" presStyleCnt="0"/>
      <dgm:spPr/>
    </dgm:pt>
    <dgm:pt modelId="{ABA123E9-7E34-4933-A955-F4CE385A0928}" type="pres">
      <dgm:prSet presAssocID="{735DDEA9-7C8E-418C-8165-C8DC3935EEFF}" presName="bgRect" presStyleLbl="bgShp" presStyleIdx="0" presStyleCnt="3"/>
      <dgm:spPr/>
    </dgm:pt>
    <dgm:pt modelId="{D19EA999-F43C-45E6-9FC5-22463A0EF71E}" type="pres">
      <dgm:prSet presAssocID="{735DDEA9-7C8E-418C-8165-C8DC3935EEF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935AFE3-9C09-42B4-B9D5-58005B7DD909}" type="pres">
      <dgm:prSet presAssocID="{735DDEA9-7C8E-418C-8165-C8DC3935EEFF}" presName="spaceRect" presStyleCnt="0"/>
      <dgm:spPr/>
    </dgm:pt>
    <dgm:pt modelId="{DD6FCC3A-3019-4262-BEDE-2A45DA1FAFCB}" type="pres">
      <dgm:prSet presAssocID="{735DDEA9-7C8E-418C-8165-C8DC3935EEFF}" presName="parTx" presStyleLbl="revTx" presStyleIdx="0" presStyleCnt="3">
        <dgm:presLayoutVars>
          <dgm:chMax val="0"/>
          <dgm:chPref val="0"/>
        </dgm:presLayoutVars>
      </dgm:prSet>
      <dgm:spPr/>
    </dgm:pt>
    <dgm:pt modelId="{62A2C6C3-A945-4E98-BA19-037DEB1AE5B2}" type="pres">
      <dgm:prSet presAssocID="{AC426B08-1FEC-4643-B8CB-7B146AB2E390}" presName="sibTrans" presStyleCnt="0"/>
      <dgm:spPr/>
    </dgm:pt>
    <dgm:pt modelId="{0D7DFEDA-F67B-4139-939B-6B1C34577DB3}" type="pres">
      <dgm:prSet presAssocID="{6E5CEB49-42CE-4417-9BDD-8991E05D494A}" presName="compNode" presStyleCnt="0"/>
      <dgm:spPr/>
    </dgm:pt>
    <dgm:pt modelId="{D7AA2FE6-D317-4DA0-A5A0-E93E7771AF7A}" type="pres">
      <dgm:prSet presAssocID="{6E5CEB49-42CE-4417-9BDD-8991E05D494A}" presName="bgRect" presStyleLbl="bgShp" presStyleIdx="1" presStyleCnt="3"/>
      <dgm:spPr/>
    </dgm:pt>
    <dgm:pt modelId="{505D0A35-161B-4BD2-AE57-651C14B22993}" type="pres">
      <dgm:prSet presAssocID="{6E5CEB49-42CE-4417-9BDD-8991E05D49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8521B94C-8425-47ED-B005-607E8A4C6818}" type="pres">
      <dgm:prSet presAssocID="{6E5CEB49-42CE-4417-9BDD-8991E05D494A}" presName="spaceRect" presStyleCnt="0"/>
      <dgm:spPr/>
    </dgm:pt>
    <dgm:pt modelId="{9DBF0CCC-8556-4997-A571-F849B34E7856}" type="pres">
      <dgm:prSet presAssocID="{6E5CEB49-42CE-4417-9BDD-8991E05D494A}" presName="parTx" presStyleLbl="revTx" presStyleIdx="1" presStyleCnt="3">
        <dgm:presLayoutVars>
          <dgm:chMax val="0"/>
          <dgm:chPref val="0"/>
        </dgm:presLayoutVars>
      </dgm:prSet>
      <dgm:spPr/>
    </dgm:pt>
    <dgm:pt modelId="{3D64F01F-3645-4148-AD78-725CFFDCBDA4}" type="pres">
      <dgm:prSet presAssocID="{DF7867B2-F277-4419-A2CC-CAF279636B06}" presName="sibTrans" presStyleCnt="0"/>
      <dgm:spPr/>
    </dgm:pt>
    <dgm:pt modelId="{E3D158C8-9B3E-41F3-A10C-CA42AF142207}" type="pres">
      <dgm:prSet presAssocID="{6D96666B-38E4-4145-A539-9F8F14E4A756}" presName="compNode" presStyleCnt="0"/>
      <dgm:spPr/>
    </dgm:pt>
    <dgm:pt modelId="{87607B22-8BE0-4ACD-B9A5-51DE1E5AE0C5}" type="pres">
      <dgm:prSet presAssocID="{6D96666B-38E4-4145-A539-9F8F14E4A756}" presName="bgRect" presStyleLbl="bgShp" presStyleIdx="2" presStyleCnt="3"/>
      <dgm:spPr/>
    </dgm:pt>
    <dgm:pt modelId="{9D10A94B-BFF1-469A-9392-800DE5609FE7}" type="pres">
      <dgm:prSet presAssocID="{6D96666B-38E4-4145-A539-9F8F14E4A7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9B001292-BBE8-48AF-BC51-F00ADBB31C71}" type="pres">
      <dgm:prSet presAssocID="{6D96666B-38E4-4145-A539-9F8F14E4A756}" presName="spaceRect" presStyleCnt="0"/>
      <dgm:spPr/>
    </dgm:pt>
    <dgm:pt modelId="{191409C1-7F68-409F-8BBD-6540F728811B}" type="pres">
      <dgm:prSet presAssocID="{6D96666B-38E4-4145-A539-9F8F14E4A756}" presName="parTx" presStyleLbl="revTx" presStyleIdx="2" presStyleCnt="3">
        <dgm:presLayoutVars>
          <dgm:chMax val="0"/>
          <dgm:chPref val="0"/>
        </dgm:presLayoutVars>
      </dgm:prSet>
      <dgm:spPr/>
    </dgm:pt>
  </dgm:ptLst>
  <dgm:cxnLst>
    <dgm:cxn modelId="{5E164429-C4B6-4344-9B4F-8B02FB7AF53E}" type="presOf" srcId="{6E5CEB49-42CE-4417-9BDD-8991E05D494A}" destId="{9DBF0CCC-8556-4997-A571-F849B34E7856}" srcOrd="0" destOrd="0" presId="urn:microsoft.com/office/officeart/2018/2/layout/IconVerticalSolidList"/>
    <dgm:cxn modelId="{EF2E1D5D-DEB4-4F03-B6D8-37A6B4764B14}" type="presOf" srcId="{6D96666B-38E4-4145-A539-9F8F14E4A756}" destId="{191409C1-7F68-409F-8BBD-6540F728811B}" srcOrd="0" destOrd="0" presId="urn:microsoft.com/office/officeart/2018/2/layout/IconVerticalSolidList"/>
    <dgm:cxn modelId="{BB68464C-8DF0-4E4D-B050-26059EFE8A42}" srcId="{37182B5D-8D8D-4684-BA4E-9B7073DEB6B9}" destId="{6E5CEB49-42CE-4417-9BDD-8991E05D494A}" srcOrd="1" destOrd="0" parTransId="{CDB713F1-5253-410C-A6E3-835523920540}" sibTransId="{DF7867B2-F277-4419-A2CC-CAF279636B06}"/>
    <dgm:cxn modelId="{B94D895A-5A8D-44EB-BAA5-0EE554412A18}" type="presOf" srcId="{37182B5D-8D8D-4684-BA4E-9B7073DEB6B9}" destId="{CB6B4EBE-C03A-41C3-A7B2-DAF21B53C8DB}" srcOrd="0" destOrd="0" presId="urn:microsoft.com/office/officeart/2018/2/layout/IconVerticalSolidList"/>
    <dgm:cxn modelId="{F75387A1-BD24-4C7E-A59E-70A6A47DC3BA}" srcId="{37182B5D-8D8D-4684-BA4E-9B7073DEB6B9}" destId="{6D96666B-38E4-4145-A539-9F8F14E4A756}" srcOrd="2" destOrd="0" parTransId="{BF3EC5EE-3501-4AB0-B9C6-486223D6CDF9}" sibTransId="{29DEF998-CB04-44E9-8115-F0A3A3B63419}"/>
    <dgm:cxn modelId="{8407E9C8-222E-440B-817A-B6524775B93E}" type="presOf" srcId="{735DDEA9-7C8E-418C-8165-C8DC3935EEFF}" destId="{DD6FCC3A-3019-4262-BEDE-2A45DA1FAFCB}" srcOrd="0" destOrd="0" presId="urn:microsoft.com/office/officeart/2018/2/layout/IconVerticalSolidList"/>
    <dgm:cxn modelId="{A02202FE-7A38-4B2A-92CC-7909A2505E1B}" srcId="{37182B5D-8D8D-4684-BA4E-9B7073DEB6B9}" destId="{735DDEA9-7C8E-418C-8165-C8DC3935EEFF}" srcOrd="0" destOrd="0" parTransId="{EC421F46-83C6-4C54-AE9F-005CC2679A11}" sibTransId="{AC426B08-1FEC-4643-B8CB-7B146AB2E390}"/>
    <dgm:cxn modelId="{04EF82BD-6D56-4783-BAF2-13885D245CFE}" type="presParOf" srcId="{CB6B4EBE-C03A-41C3-A7B2-DAF21B53C8DB}" destId="{9B0B1459-2088-46BF-9206-3445CF8C7725}" srcOrd="0" destOrd="0" presId="urn:microsoft.com/office/officeart/2018/2/layout/IconVerticalSolidList"/>
    <dgm:cxn modelId="{A1B617C2-5C00-4EE5-BD66-A53218A2C3BD}" type="presParOf" srcId="{9B0B1459-2088-46BF-9206-3445CF8C7725}" destId="{ABA123E9-7E34-4933-A955-F4CE385A0928}" srcOrd="0" destOrd="0" presId="urn:microsoft.com/office/officeart/2018/2/layout/IconVerticalSolidList"/>
    <dgm:cxn modelId="{4685397F-1507-4A9D-92D0-AF6B1A3B0AEE}" type="presParOf" srcId="{9B0B1459-2088-46BF-9206-3445CF8C7725}" destId="{D19EA999-F43C-45E6-9FC5-22463A0EF71E}" srcOrd="1" destOrd="0" presId="urn:microsoft.com/office/officeart/2018/2/layout/IconVerticalSolidList"/>
    <dgm:cxn modelId="{365824B2-746F-44C4-934D-9687557ADB35}" type="presParOf" srcId="{9B0B1459-2088-46BF-9206-3445CF8C7725}" destId="{8935AFE3-9C09-42B4-B9D5-58005B7DD909}" srcOrd="2" destOrd="0" presId="urn:microsoft.com/office/officeart/2018/2/layout/IconVerticalSolidList"/>
    <dgm:cxn modelId="{1308DC3C-6142-4CCD-9370-48B22F9093FA}" type="presParOf" srcId="{9B0B1459-2088-46BF-9206-3445CF8C7725}" destId="{DD6FCC3A-3019-4262-BEDE-2A45DA1FAFCB}" srcOrd="3" destOrd="0" presId="urn:microsoft.com/office/officeart/2018/2/layout/IconVerticalSolidList"/>
    <dgm:cxn modelId="{F36629B1-EEBF-4D8B-AA13-79D7AF6E50A2}" type="presParOf" srcId="{CB6B4EBE-C03A-41C3-A7B2-DAF21B53C8DB}" destId="{62A2C6C3-A945-4E98-BA19-037DEB1AE5B2}" srcOrd="1" destOrd="0" presId="urn:microsoft.com/office/officeart/2018/2/layout/IconVerticalSolidList"/>
    <dgm:cxn modelId="{CCF73A0B-D81D-419C-9EF4-E6763806FABA}" type="presParOf" srcId="{CB6B4EBE-C03A-41C3-A7B2-DAF21B53C8DB}" destId="{0D7DFEDA-F67B-4139-939B-6B1C34577DB3}" srcOrd="2" destOrd="0" presId="urn:microsoft.com/office/officeart/2018/2/layout/IconVerticalSolidList"/>
    <dgm:cxn modelId="{6D4E8F0F-46BB-40EE-B16A-AECAC2EF33D9}" type="presParOf" srcId="{0D7DFEDA-F67B-4139-939B-6B1C34577DB3}" destId="{D7AA2FE6-D317-4DA0-A5A0-E93E7771AF7A}" srcOrd="0" destOrd="0" presId="urn:microsoft.com/office/officeart/2018/2/layout/IconVerticalSolidList"/>
    <dgm:cxn modelId="{1A04EEF7-FC52-4F7D-91C3-1FD9B406E12E}" type="presParOf" srcId="{0D7DFEDA-F67B-4139-939B-6B1C34577DB3}" destId="{505D0A35-161B-4BD2-AE57-651C14B22993}" srcOrd="1" destOrd="0" presId="urn:microsoft.com/office/officeart/2018/2/layout/IconVerticalSolidList"/>
    <dgm:cxn modelId="{48386CDB-C772-47D9-9900-60DD0D6563AF}" type="presParOf" srcId="{0D7DFEDA-F67B-4139-939B-6B1C34577DB3}" destId="{8521B94C-8425-47ED-B005-607E8A4C6818}" srcOrd="2" destOrd="0" presId="urn:microsoft.com/office/officeart/2018/2/layout/IconVerticalSolidList"/>
    <dgm:cxn modelId="{11044D7C-98DE-4606-A92F-928E0FD5032E}" type="presParOf" srcId="{0D7DFEDA-F67B-4139-939B-6B1C34577DB3}" destId="{9DBF0CCC-8556-4997-A571-F849B34E7856}" srcOrd="3" destOrd="0" presId="urn:microsoft.com/office/officeart/2018/2/layout/IconVerticalSolidList"/>
    <dgm:cxn modelId="{5563DC3A-B38F-44E5-9989-BF033BE8A559}" type="presParOf" srcId="{CB6B4EBE-C03A-41C3-A7B2-DAF21B53C8DB}" destId="{3D64F01F-3645-4148-AD78-725CFFDCBDA4}" srcOrd="3" destOrd="0" presId="urn:microsoft.com/office/officeart/2018/2/layout/IconVerticalSolidList"/>
    <dgm:cxn modelId="{111B51B6-567A-4FDE-8B2D-E9CE54C85159}" type="presParOf" srcId="{CB6B4EBE-C03A-41C3-A7B2-DAF21B53C8DB}" destId="{E3D158C8-9B3E-41F3-A10C-CA42AF142207}" srcOrd="4" destOrd="0" presId="urn:microsoft.com/office/officeart/2018/2/layout/IconVerticalSolidList"/>
    <dgm:cxn modelId="{BFB7A2DC-6648-4B13-8E29-7CEE2E42416D}" type="presParOf" srcId="{E3D158C8-9B3E-41F3-A10C-CA42AF142207}" destId="{87607B22-8BE0-4ACD-B9A5-51DE1E5AE0C5}" srcOrd="0" destOrd="0" presId="urn:microsoft.com/office/officeart/2018/2/layout/IconVerticalSolidList"/>
    <dgm:cxn modelId="{8C185DD0-BC49-4D47-AAB7-E2339A00A86C}" type="presParOf" srcId="{E3D158C8-9B3E-41F3-A10C-CA42AF142207}" destId="{9D10A94B-BFF1-469A-9392-800DE5609FE7}" srcOrd="1" destOrd="0" presId="urn:microsoft.com/office/officeart/2018/2/layout/IconVerticalSolidList"/>
    <dgm:cxn modelId="{5A4BC0A8-DA66-48CB-A016-942841E45B54}" type="presParOf" srcId="{E3D158C8-9B3E-41F3-A10C-CA42AF142207}" destId="{9B001292-BBE8-48AF-BC51-F00ADBB31C71}" srcOrd="2" destOrd="0" presId="urn:microsoft.com/office/officeart/2018/2/layout/IconVerticalSolidList"/>
    <dgm:cxn modelId="{A0250D0D-9C1E-4C71-B64C-9D14B89EC34C}" type="presParOf" srcId="{E3D158C8-9B3E-41F3-A10C-CA42AF142207}" destId="{191409C1-7F68-409F-8BBD-6540F72881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92256-8CC5-464A-976E-4975E223FDA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C65DFA0-633C-454B-9B12-C2951A74D958}">
      <dgm:prSet/>
      <dgm:spPr/>
      <dgm:t>
        <a:bodyPr/>
        <a:lstStyle/>
        <a:p>
          <a:r>
            <a:rPr lang="en-US"/>
            <a:t>Infrastructure</a:t>
          </a:r>
        </a:p>
      </dgm:t>
    </dgm:pt>
    <dgm:pt modelId="{D8682E53-18C8-4121-8BA0-1914416B9D42}" type="parTrans" cxnId="{3391B948-5AF7-4BA0-9BF6-305F6BB6B79E}">
      <dgm:prSet/>
      <dgm:spPr/>
      <dgm:t>
        <a:bodyPr/>
        <a:lstStyle/>
        <a:p>
          <a:endParaRPr lang="en-US"/>
        </a:p>
      </dgm:t>
    </dgm:pt>
    <dgm:pt modelId="{EEBFC728-D413-40FE-A4ED-695963179D4F}" type="sibTrans" cxnId="{3391B948-5AF7-4BA0-9BF6-305F6BB6B79E}">
      <dgm:prSet/>
      <dgm:spPr/>
      <dgm:t>
        <a:bodyPr/>
        <a:lstStyle/>
        <a:p>
          <a:endParaRPr lang="en-US"/>
        </a:p>
      </dgm:t>
    </dgm:pt>
    <dgm:pt modelId="{30785F27-0D00-4BC4-8FC8-EC75957B3077}">
      <dgm:prSet/>
      <dgm:spPr/>
      <dgm:t>
        <a:bodyPr/>
        <a:lstStyle/>
        <a:p>
          <a:r>
            <a:rPr lang="en-US"/>
            <a:t>Availability</a:t>
          </a:r>
        </a:p>
      </dgm:t>
    </dgm:pt>
    <dgm:pt modelId="{FB8D26EC-275E-40B8-B323-5CBEAF7AA87B}" type="parTrans" cxnId="{76E6FA26-6251-4BFA-95D8-5166F3F11A88}">
      <dgm:prSet/>
      <dgm:spPr/>
      <dgm:t>
        <a:bodyPr/>
        <a:lstStyle/>
        <a:p>
          <a:endParaRPr lang="en-US"/>
        </a:p>
      </dgm:t>
    </dgm:pt>
    <dgm:pt modelId="{260773E7-9117-4707-AB36-8CF8ED08B66F}" type="sibTrans" cxnId="{76E6FA26-6251-4BFA-95D8-5166F3F11A88}">
      <dgm:prSet/>
      <dgm:spPr/>
      <dgm:t>
        <a:bodyPr/>
        <a:lstStyle/>
        <a:p>
          <a:endParaRPr lang="en-US"/>
        </a:p>
      </dgm:t>
    </dgm:pt>
    <dgm:pt modelId="{E5581468-E7F7-43F8-AC36-19AC1E955E47}">
      <dgm:prSet/>
      <dgm:spPr/>
      <dgm:t>
        <a:bodyPr/>
        <a:lstStyle/>
        <a:p>
          <a:r>
            <a:rPr lang="en-US"/>
            <a:t>Throughput</a:t>
          </a:r>
        </a:p>
      </dgm:t>
    </dgm:pt>
    <dgm:pt modelId="{9E9A2308-29F5-4810-8D8C-B7B7D39D61FC}" type="parTrans" cxnId="{77E52FAF-E87D-42F0-8C9A-C3EF3DDF29EE}">
      <dgm:prSet/>
      <dgm:spPr/>
      <dgm:t>
        <a:bodyPr/>
        <a:lstStyle/>
        <a:p>
          <a:endParaRPr lang="en-US"/>
        </a:p>
      </dgm:t>
    </dgm:pt>
    <dgm:pt modelId="{121D6CB1-3928-4871-A9E8-2D5D29640666}" type="sibTrans" cxnId="{77E52FAF-E87D-42F0-8C9A-C3EF3DDF29EE}">
      <dgm:prSet/>
      <dgm:spPr/>
      <dgm:t>
        <a:bodyPr/>
        <a:lstStyle/>
        <a:p>
          <a:endParaRPr lang="en-US"/>
        </a:p>
      </dgm:t>
    </dgm:pt>
    <dgm:pt modelId="{40A02958-6560-434D-AC73-D25D2C5F71A1}">
      <dgm:prSet/>
      <dgm:spPr/>
      <dgm:t>
        <a:bodyPr/>
        <a:lstStyle/>
        <a:p>
          <a:r>
            <a:rPr lang="en-US"/>
            <a:t>Performance</a:t>
          </a:r>
        </a:p>
      </dgm:t>
    </dgm:pt>
    <dgm:pt modelId="{7B65609C-FFFD-4D63-A8B1-A60E4E180CC9}" type="parTrans" cxnId="{5D158024-7C1F-4B2A-9ADF-FD2176E52707}">
      <dgm:prSet/>
      <dgm:spPr/>
      <dgm:t>
        <a:bodyPr/>
        <a:lstStyle/>
        <a:p>
          <a:endParaRPr lang="en-US"/>
        </a:p>
      </dgm:t>
    </dgm:pt>
    <dgm:pt modelId="{1F7F7558-C4D1-4815-9BF7-7F664C9CEC44}" type="sibTrans" cxnId="{5D158024-7C1F-4B2A-9ADF-FD2176E52707}">
      <dgm:prSet/>
      <dgm:spPr/>
      <dgm:t>
        <a:bodyPr/>
        <a:lstStyle/>
        <a:p>
          <a:endParaRPr lang="en-US"/>
        </a:p>
      </dgm:t>
    </dgm:pt>
    <dgm:pt modelId="{0B0B0E58-5E0B-44E9-B713-DAD84AC7B538}">
      <dgm:prSet/>
      <dgm:spPr/>
      <dgm:t>
        <a:bodyPr/>
        <a:lstStyle/>
        <a:p>
          <a:r>
            <a:rPr lang="en-US"/>
            <a:t>Scheduled Tasks</a:t>
          </a:r>
        </a:p>
      </dgm:t>
    </dgm:pt>
    <dgm:pt modelId="{41904018-D45D-4625-81EE-C64D8B60FE81}" type="parTrans" cxnId="{1AA423A2-6FDA-4F63-B5BD-CC5F0D93CC03}">
      <dgm:prSet/>
      <dgm:spPr/>
      <dgm:t>
        <a:bodyPr/>
        <a:lstStyle/>
        <a:p>
          <a:endParaRPr lang="en-US"/>
        </a:p>
      </dgm:t>
    </dgm:pt>
    <dgm:pt modelId="{FD12E696-83C4-4411-809B-975AA946F974}" type="sibTrans" cxnId="{1AA423A2-6FDA-4F63-B5BD-CC5F0D93CC03}">
      <dgm:prSet/>
      <dgm:spPr/>
      <dgm:t>
        <a:bodyPr/>
        <a:lstStyle/>
        <a:p>
          <a:endParaRPr lang="en-US"/>
        </a:p>
      </dgm:t>
    </dgm:pt>
    <dgm:pt modelId="{3A9115C8-446B-4B9C-BA92-20132A99E81B}">
      <dgm:prSet/>
      <dgm:spPr/>
      <dgm:t>
        <a:bodyPr/>
        <a:lstStyle/>
        <a:p>
          <a:r>
            <a:rPr lang="en-US"/>
            <a:t>Security</a:t>
          </a:r>
        </a:p>
      </dgm:t>
    </dgm:pt>
    <dgm:pt modelId="{1B86B8E7-3CB0-492D-9296-97B237B5CBAB}" type="parTrans" cxnId="{03B7DE32-C48C-4811-8D46-384F593F2110}">
      <dgm:prSet/>
      <dgm:spPr/>
      <dgm:t>
        <a:bodyPr/>
        <a:lstStyle/>
        <a:p>
          <a:endParaRPr lang="en-US"/>
        </a:p>
      </dgm:t>
    </dgm:pt>
    <dgm:pt modelId="{44CA7AD4-61B0-4F27-B817-D6995074587F}" type="sibTrans" cxnId="{03B7DE32-C48C-4811-8D46-384F593F2110}">
      <dgm:prSet/>
      <dgm:spPr/>
      <dgm:t>
        <a:bodyPr/>
        <a:lstStyle/>
        <a:p>
          <a:endParaRPr lang="en-US"/>
        </a:p>
      </dgm:t>
    </dgm:pt>
    <dgm:pt modelId="{6D9885BF-58F7-4D6A-B111-357D10EEA591}">
      <dgm:prSet/>
      <dgm:spPr/>
      <dgm:t>
        <a:bodyPr/>
        <a:lstStyle/>
        <a:p>
          <a:r>
            <a:rPr lang="en-US"/>
            <a:t>Logs</a:t>
          </a:r>
        </a:p>
      </dgm:t>
    </dgm:pt>
    <dgm:pt modelId="{65D08BDE-EE52-459F-8A5F-254BD66B8715}" type="parTrans" cxnId="{44ECBF54-39E5-42E2-9EDA-A3D74B660022}">
      <dgm:prSet/>
      <dgm:spPr/>
      <dgm:t>
        <a:bodyPr/>
        <a:lstStyle/>
        <a:p>
          <a:endParaRPr lang="en-US"/>
        </a:p>
      </dgm:t>
    </dgm:pt>
    <dgm:pt modelId="{97BE7833-87F4-4B9E-8836-DD680C88B458}" type="sibTrans" cxnId="{44ECBF54-39E5-42E2-9EDA-A3D74B660022}">
      <dgm:prSet/>
      <dgm:spPr/>
      <dgm:t>
        <a:bodyPr/>
        <a:lstStyle/>
        <a:p>
          <a:endParaRPr lang="en-US"/>
        </a:p>
      </dgm:t>
    </dgm:pt>
    <dgm:pt modelId="{F9A7A256-8269-40CA-B795-7B0DEFA9EBA6}" type="pres">
      <dgm:prSet presAssocID="{C0D92256-8CC5-464A-976E-4975E223FDAB}" presName="root" presStyleCnt="0">
        <dgm:presLayoutVars>
          <dgm:dir/>
          <dgm:resizeHandles val="exact"/>
        </dgm:presLayoutVars>
      </dgm:prSet>
      <dgm:spPr/>
    </dgm:pt>
    <dgm:pt modelId="{9D398D1F-9F05-4C50-A10C-B21D99D665B2}" type="pres">
      <dgm:prSet presAssocID="{7C65DFA0-633C-454B-9B12-C2951A74D958}" presName="compNode" presStyleCnt="0"/>
      <dgm:spPr/>
    </dgm:pt>
    <dgm:pt modelId="{FBAEDB84-6C63-4E77-8836-5C5E60F4A694}" type="pres">
      <dgm:prSet presAssocID="{7C65DFA0-633C-454B-9B12-C2951A74D958}" presName="bgRect" presStyleLbl="bgShp" presStyleIdx="0" presStyleCnt="7"/>
      <dgm:spPr/>
    </dgm:pt>
    <dgm:pt modelId="{0CB4CA44-4CA9-4B92-A0E1-3370492BDCE8}" type="pres">
      <dgm:prSet presAssocID="{7C65DFA0-633C-454B-9B12-C2951A74D95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5D0A7641-D0C2-4DF4-B825-7B2A54C7F0D6}" type="pres">
      <dgm:prSet presAssocID="{7C65DFA0-633C-454B-9B12-C2951A74D958}" presName="spaceRect" presStyleCnt="0"/>
      <dgm:spPr/>
    </dgm:pt>
    <dgm:pt modelId="{CBDE5923-DEAA-45E0-873C-A546FE619A6B}" type="pres">
      <dgm:prSet presAssocID="{7C65DFA0-633C-454B-9B12-C2951A74D958}" presName="parTx" presStyleLbl="revTx" presStyleIdx="0" presStyleCnt="7">
        <dgm:presLayoutVars>
          <dgm:chMax val="0"/>
          <dgm:chPref val="0"/>
        </dgm:presLayoutVars>
      </dgm:prSet>
      <dgm:spPr/>
    </dgm:pt>
    <dgm:pt modelId="{F1B7B5B1-5C57-4666-A172-BBF008524020}" type="pres">
      <dgm:prSet presAssocID="{EEBFC728-D413-40FE-A4ED-695963179D4F}" presName="sibTrans" presStyleCnt="0"/>
      <dgm:spPr/>
    </dgm:pt>
    <dgm:pt modelId="{346D5A6B-3AB8-4579-B9D4-FF8A5A8599C3}" type="pres">
      <dgm:prSet presAssocID="{30785F27-0D00-4BC4-8FC8-EC75957B3077}" presName="compNode" presStyleCnt="0"/>
      <dgm:spPr/>
    </dgm:pt>
    <dgm:pt modelId="{F7A61204-B488-4977-8C0B-49258BBE2939}" type="pres">
      <dgm:prSet presAssocID="{30785F27-0D00-4BC4-8FC8-EC75957B3077}" presName="bgRect" presStyleLbl="bgShp" presStyleIdx="1" presStyleCnt="7"/>
      <dgm:spPr/>
    </dgm:pt>
    <dgm:pt modelId="{DF8C6CA8-2DA3-41F6-95A7-BCB2306DE890}" type="pres">
      <dgm:prSet presAssocID="{30785F27-0D00-4BC4-8FC8-EC75957B307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53FA94F3-CB87-4464-B30B-3E4BA7FBA924}" type="pres">
      <dgm:prSet presAssocID="{30785F27-0D00-4BC4-8FC8-EC75957B3077}" presName="spaceRect" presStyleCnt="0"/>
      <dgm:spPr/>
    </dgm:pt>
    <dgm:pt modelId="{60FD8365-AE6A-4619-8529-6444AC20C3B9}" type="pres">
      <dgm:prSet presAssocID="{30785F27-0D00-4BC4-8FC8-EC75957B3077}" presName="parTx" presStyleLbl="revTx" presStyleIdx="1" presStyleCnt="7">
        <dgm:presLayoutVars>
          <dgm:chMax val="0"/>
          <dgm:chPref val="0"/>
        </dgm:presLayoutVars>
      </dgm:prSet>
      <dgm:spPr/>
    </dgm:pt>
    <dgm:pt modelId="{9C9CB527-6665-4D98-8A8F-AC5CE1B27F10}" type="pres">
      <dgm:prSet presAssocID="{260773E7-9117-4707-AB36-8CF8ED08B66F}" presName="sibTrans" presStyleCnt="0"/>
      <dgm:spPr/>
    </dgm:pt>
    <dgm:pt modelId="{07937449-27E9-4D06-A721-EE5B7D497206}" type="pres">
      <dgm:prSet presAssocID="{E5581468-E7F7-43F8-AC36-19AC1E955E47}" presName="compNode" presStyleCnt="0"/>
      <dgm:spPr/>
    </dgm:pt>
    <dgm:pt modelId="{C71FEA1A-1AF2-4111-B755-F5BBA7621004}" type="pres">
      <dgm:prSet presAssocID="{E5581468-E7F7-43F8-AC36-19AC1E955E47}" presName="bgRect" presStyleLbl="bgShp" presStyleIdx="2" presStyleCnt="7"/>
      <dgm:spPr/>
    </dgm:pt>
    <dgm:pt modelId="{E3EB2356-52AC-46A6-909E-D4E70AF1B76A}" type="pres">
      <dgm:prSet presAssocID="{E5581468-E7F7-43F8-AC36-19AC1E955E4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42DE537B-A5FD-4EB1-8738-133AB9C6BD84}" type="pres">
      <dgm:prSet presAssocID="{E5581468-E7F7-43F8-AC36-19AC1E955E47}" presName="spaceRect" presStyleCnt="0"/>
      <dgm:spPr/>
    </dgm:pt>
    <dgm:pt modelId="{E31CC719-A189-4D4A-BB96-6BDD0BA25E7A}" type="pres">
      <dgm:prSet presAssocID="{E5581468-E7F7-43F8-AC36-19AC1E955E47}" presName="parTx" presStyleLbl="revTx" presStyleIdx="2" presStyleCnt="7">
        <dgm:presLayoutVars>
          <dgm:chMax val="0"/>
          <dgm:chPref val="0"/>
        </dgm:presLayoutVars>
      </dgm:prSet>
      <dgm:spPr/>
    </dgm:pt>
    <dgm:pt modelId="{5A9B3FD1-1FB3-4D78-8ED7-ED838BD1328A}" type="pres">
      <dgm:prSet presAssocID="{121D6CB1-3928-4871-A9E8-2D5D29640666}" presName="sibTrans" presStyleCnt="0"/>
      <dgm:spPr/>
    </dgm:pt>
    <dgm:pt modelId="{CD11D745-8ED4-4A6C-8D52-6EDBB838C204}" type="pres">
      <dgm:prSet presAssocID="{40A02958-6560-434D-AC73-D25D2C5F71A1}" presName="compNode" presStyleCnt="0"/>
      <dgm:spPr/>
    </dgm:pt>
    <dgm:pt modelId="{6AA55CBC-7E13-4311-BF2F-6FC608799E50}" type="pres">
      <dgm:prSet presAssocID="{40A02958-6560-434D-AC73-D25D2C5F71A1}" presName="bgRect" presStyleLbl="bgShp" presStyleIdx="3" presStyleCnt="7"/>
      <dgm:spPr/>
    </dgm:pt>
    <dgm:pt modelId="{1B2AE10F-6364-4A0E-BB51-00FD965AAB61}" type="pres">
      <dgm:prSet presAssocID="{40A02958-6560-434D-AC73-D25D2C5F71A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8C3A6666-A069-4215-A69B-359200111EB1}" type="pres">
      <dgm:prSet presAssocID="{40A02958-6560-434D-AC73-D25D2C5F71A1}" presName="spaceRect" presStyleCnt="0"/>
      <dgm:spPr/>
    </dgm:pt>
    <dgm:pt modelId="{DAAAC204-A640-4A81-908D-128DAA617AB9}" type="pres">
      <dgm:prSet presAssocID="{40A02958-6560-434D-AC73-D25D2C5F71A1}" presName="parTx" presStyleLbl="revTx" presStyleIdx="3" presStyleCnt="7">
        <dgm:presLayoutVars>
          <dgm:chMax val="0"/>
          <dgm:chPref val="0"/>
        </dgm:presLayoutVars>
      </dgm:prSet>
      <dgm:spPr/>
    </dgm:pt>
    <dgm:pt modelId="{8FC9C4D5-F2DD-4B78-A213-416FEE16CE82}" type="pres">
      <dgm:prSet presAssocID="{1F7F7558-C4D1-4815-9BF7-7F664C9CEC44}" presName="sibTrans" presStyleCnt="0"/>
      <dgm:spPr/>
    </dgm:pt>
    <dgm:pt modelId="{F75C7CAD-1860-47CE-80E1-DB1279E2530D}" type="pres">
      <dgm:prSet presAssocID="{0B0B0E58-5E0B-44E9-B713-DAD84AC7B538}" presName="compNode" presStyleCnt="0"/>
      <dgm:spPr/>
    </dgm:pt>
    <dgm:pt modelId="{68C616FB-C6ED-45CB-953F-F645420453B8}" type="pres">
      <dgm:prSet presAssocID="{0B0B0E58-5E0B-44E9-B713-DAD84AC7B538}" presName="bgRect" presStyleLbl="bgShp" presStyleIdx="4" presStyleCnt="7"/>
      <dgm:spPr/>
    </dgm:pt>
    <dgm:pt modelId="{00DAEAA6-FAB5-488C-8B35-0F0BA31766A3}" type="pres">
      <dgm:prSet presAssocID="{0B0B0E58-5E0B-44E9-B713-DAD84AC7B53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0D3D4A51-ABB5-4CD3-BC17-9DB374C2047F}" type="pres">
      <dgm:prSet presAssocID="{0B0B0E58-5E0B-44E9-B713-DAD84AC7B538}" presName="spaceRect" presStyleCnt="0"/>
      <dgm:spPr/>
    </dgm:pt>
    <dgm:pt modelId="{5444AAEB-F55A-4EE6-87A4-10C336B4F293}" type="pres">
      <dgm:prSet presAssocID="{0B0B0E58-5E0B-44E9-B713-DAD84AC7B538}" presName="parTx" presStyleLbl="revTx" presStyleIdx="4" presStyleCnt="7">
        <dgm:presLayoutVars>
          <dgm:chMax val="0"/>
          <dgm:chPref val="0"/>
        </dgm:presLayoutVars>
      </dgm:prSet>
      <dgm:spPr/>
    </dgm:pt>
    <dgm:pt modelId="{586E40BC-91B8-44E6-840B-073C3775A1BD}" type="pres">
      <dgm:prSet presAssocID="{FD12E696-83C4-4411-809B-975AA946F974}" presName="sibTrans" presStyleCnt="0"/>
      <dgm:spPr/>
    </dgm:pt>
    <dgm:pt modelId="{F04A8E36-3B81-4B41-A538-B8B99C6D4D7B}" type="pres">
      <dgm:prSet presAssocID="{3A9115C8-446B-4B9C-BA92-20132A99E81B}" presName="compNode" presStyleCnt="0"/>
      <dgm:spPr/>
    </dgm:pt>
    <dgm:pt modelId="{FE526895-FE78-421C-B9AF-C841946FB674}" type="pres">
      <dgm:prSet presAssocID="{3A9115C8-446B-4B9C-BA92-20132A99E81B}" presName="bgRect" presStyleLbl="bgShp" presStyleIdx="5" presStyleCnt="7"/>
      <dgm:spPr/>
    </dgm:pt>
    <dgm:pt modelId="{BC8F46A6-329F-41D7-B1A6-FEB70082B38C}" type="pres">
      <dgm:prSet presAssocID="{3A9115C8-446B-4B9C-BA92-20132A99E81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curity Camera"/>
        </a:ext>
      </dgm:extLst>
    </dgm:pt>
    <dgm:pt modelId="{36C027CB-2B31-45DA-B3C9-E70356AB506B}" type="pres">
      <dgm:prSet presAssocID="{3A9115C8-446B-4B9C-BA92-20132A99E81B}" presName="spaceRect" presStyleCnt="0"/>
      <dgm:spPr/>
    </dgm:pt>
    <dgm:pt modelId="{95F1F377-AAB7-4F65-B8AE-B27C65681380}" type="pres">
      <dgm:prSet presAssocID="{3A9115C8-446B-4B9C-BA92-20132A99E81B}" presName="parTx" presStyleLbl="revTx" presStyleIdx="5" presStyleCnt="7">
        <dgm:presLayoutVars>
          <dgm:chMax val="0"/>
          <dgm:chPref val="0"/>
        </dgm:presLayoutVars>
      </dgm:prSet>
      <dgm:spPr/>
    </dgm:pt>
    <dgm:pt modelId="{F9C1BD8C-4C98-49A0-AC16-1E08AD5B4184}" type="pres">
      <dgm:prSet presAssocID="{44CA7AD4-61B0-4F27-B817-D6995074587F}" presName="sibTrans" presStyleCnt="0"/>
      <dgm:spPr/>
    </dgm:pt>
    <dgm:pt modelId="{871EDFC1-CB28-45DD-9BE8-F07EC9A7C0B5}" type="pres">
      <dgm:prSet presAssocID="{6D9885BF-58F7-4D6A-B111-357D10EEA591}" presName="compNode" presStyleCnt="0"/>
      <dgm:spPr/>
    </dgm:pt>
    <dgm:pt modelId="{89A78F25-4346-4A49-8E2F-5AEDB2F7AFC8}" type="pres">
      <dgm:prSet presAssocID="{6D9885BF-58F7-4D6A-B111-357D10EEA591}" presName="bgRect" presStyleLbl="bgShp" presStyleIdx="6" presStyleCnt="7"/>
      <dgm:spPr/>
    </dgm:pt>
    <dgm:pt modelId="{41835A6B-54C8-4C9D-8BB8-CF4127A3442B}" type="pres">
      <dgm:prSet presAssocID="{6D9885BF-58F7-4D6A-B111-357D10EEA59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aw Prints"/>
        </a:ext>
      </dgm:extLst>
    </dgm:pt>
    <dgm:pt modelId="{D8E1FC85-4B82-48EF-8BFF-C658F2093B57}" type="pres">
      <dgm:prSet presAssocID="{6D9885BF-58F7-4D6A-B111-357D10EEA591}" presName="spaceRect" presStyleCnt="0"/>
      <dgm:spPr/>
    </dgm:pt>
    <dgm:pt modelId="{EBDDE4B7-8211-4C4D-828B-7D8E2F547E11}" type="pres">
      <dgm:prSet presAssocID="{6D9885BF-58F7-4D6A-B111-357D10EEA591}" presName="parTx" presStyleLbl="revTx" presStyleIdx="6" presStyleCnt="7">
        <dgm:presLayoutVars>
          <dgm:chMax val="0"/>
          <dgm:chPref val="0"/>
        </dgm:presLayoutVars>
      </dgm:prSet>
      <dgm:spPr/>
    </dgm:pt>
  </dgm:ptLst>
  <dgm:cxnLst>
    <dgm:cxn modelId="{5D158024-7C1F-4B2A-9ADF-FD2176E52707}" srcId="{C0D92256-8CC5-464A-976E-4975E223FDAB}" destId="{40A02958-6560-434D-AC73-D25D2C5F71A1}" srcOrd="3" destOrd="0" parTransId="{7B65609C-FFFD-4D63-A8B1-A60E4E180CC9}" sibTransId="{1F7F7558-C4D1-4815-9BF7-7F664C9CEC44}"/>
    <dgm:cxn modelId="{76E6FA26-6251-4BFA-95D8-5166F3F11A88}" srcId="{C0D92256-8CC5-464A-976E-4975E223FDAB}" destId="{30785F27-0D00-4BC4-8FC8-EC75957B3077}" srcOrd="1" destOrd="0" parTransId="{FB8D26EC-275E-40B8-B323-5CBEAF7AA87B}" sibTransId="{260773E7-9117-4707-AB36-8CF8ED08B66F}"/>
    <dgm:cxn modelId="{75422A2D-F51A-4DA5-8C25-83845B511823}" type="presOf" srcId="{7C65DFA0-633C-454B-9B12-C2951A74D958}" destId="{CBDE5923-DEAA-45E0-873C-A546FE619A6B}" srcOrd="0" destOrd="0" presId="urn:microsoft.com/office/officeart/2018/2/layout/IconVerticalSolidList"/>
    <dgm:cxn modelId="{03B7DE32-C48C-4811-8D46-384F593F2110}" srcId="{C0D92256-8CC5-464A-976E-4975E223FDAB}" destId="{3A9115C8-446B-4B9C-BA92-20132A99E81B}" srcOrd="5" destOrd="0" parTransId="{1B86B8E7-3CB0-492D-9296-97B237B5CBAB}" sibTransId="{44CA7AD4-61B0-4F27-B817-D6995074587F}"/>
    <dgm:cxn modelId="{3391B948-5AF7-4BA0-9BF6-305F6BB6B79E}" srcId="{C0D92256-8CC5-464A-976E-4975E223FDAB}" destId="{7C65DFA0-633C-454B-9B12-C2951A74D958}" srcOrd="0" destOrd="0" parTransId="{D8682E53-18C8-4121-8BA0-1914416B9D42}" sibTransId="{EEBFC728-D413-40FE-A4ED-695963179D4F}"/>
    <dgm:cxn modelId="{23936649-BC29-4D23-94C5-9D6B12023998}" type="presOf" srcId="{C0D92256-8CC5-464A-976E-4975E223FDAB}" destId="{F9A7A256-8269-40CA-B795-7B0DEFA9EBA6}" srcOrd="0" destOrd="0" presId="urn:microsoft.com/office/officeart/2018/2/layout/IconVerticalSolidList"/>
    <dgm:cxn modelId="{44ECBF54-39E5-42E2-9EDA-A3D74B660022}" srcId="{C0D92256-8CC5-464A-976E-4975E223FDAB}" destId="{6D9885BF-58F7-4D6A-B111-357D10EEA591}" srcOrd="6" destOrd="0" parTransId="{65D08BDE-EE52-459F-8A5F-254BD66B8715}" sibTransId="{97BE7833-87F4-4B9E-8836-DD680C88B458}"/>
    <dgm:cxn modelId="{9E171589-75D6-49CD-9C78-0F31A511EE29}" type="presOf" srcId="{E5581468-E7F7-43F8-AC36-19AC1E955E47}" destId="{E31CC719-A189-4D4A-BB96-6BDD0BA25E7A}" srcOrd="0" destOrd="0" presId="urn:microsoft.com/office/officeart/2018/2/layout/IconVerticalSolidList"/>
    <dgm:cxn modelId="{1AA423A2-6FDA-4F63-B5BD-CC5F0D93CC03}" srcId="{C0D92256-8CC5-464A-976E-4975E223FDAB}" destId="{0B0B0E58-5E0B-44E9-B713-DAD84AC7B538}" srcOrd="4" destOrd="0" parTransId="{41904018-D45D-4625-81EE-C64D8B60FE81}" sibTransId="{FD12E696-83C4-4411-809B-975AA946F974}"/>
    <dgm:cxn modelId="{1D5621A4-B9B0-485D-8EA5-CE9AE6857322}" type="presOf" srcId="{40A02958-6560-434D-AC73-D25D2C5F71A1}" destId="{DAAAC204-A640-4A81-908D-128DAA617AB9}" srcOrd="0" destOrd="0" presId="urn:microsoft.com/office/officeart/2018/2/layout/IconVerticalSolidList"/>
    <dgm:cxn modelId="{FB8728A5-A449-4931-8126-354AA90AE0DE}" type="presOf" srcId="{0B0B0E58-5E0B-44E9-B713-DAD84AC7B538}" destId="{5444AAEB-F55A-4EE6-87A4-10C336B4F293}" srcOrd="0" destOrd="0" presId="urn:microsoft.com/office/officeart/2018/2/layout/IconVerticalSolidList"/>
    <dgm:cxn modelId="{77E52FAF-E87D-42F0-8C9A-C3EF3DDF29EE}" srcId="{C0D92256-8CC5-464A-976E-4975E223FDAB}" destId="{E5581468-E7F7-43F8-AC36-19AC1E955E47}" srcOrd="2" destOrd="0" parTransId="{9E9A2308-29F5-4810-8D8C-B7B7D39D61FC}" sibTransId="{121D6CB1-3928-4871-A9E8-2D5D29640666}"/>
    <dgm:cxn modelId="{D7B19FBE-3978-4ED8-BD66-485CD510FE51}" type="presOf" srcId="{3A9115C8-446B-4B9C-BA92-20132A99E81B}" destId="{95F1F377-AAB7-4F65-B8AE-B27C65681380}" srcOrd="0" destOrd="0" presId="urn:microsoft.com/office/officeart/2018/2/layout/IconVerticalSolidList"/>
    <dgm:cxn modelId="{B67D75C6-C5A5-4D62-B680-87639B718806}" type="presOf" srcId="{30785F27-0D00-4BC4-8FC8-EC75957B3077}" destId="{60FD8365-AE6A-4619-8529-6444AC20C3B9}" srcOrd="0" destOrd="0" presId="urn:microsoft.com/office/officeart/2018/2/layout/IconVerticalSolidList"/>
    <dgm:cxn modelId="{FB7F4EFA-420E-4E7F-BE15-2B83228C82EE}" type="presOf" srcId="{6D9885BF-58F7-4D6A-B111-357D10EEA591}" destId="{EBDDE4B7-8211-4C4D-828B-7D8E2F547E11}" srcOrd="0" destOrd="0" presId="urn:microsoft.com/office/officeart/2018/2/layout/IconVerticalSolidList"/>
    <dgm:cxn modelId="{CF2504A1-31CE-4801-A550-AE5C7D846353}" type="presParOf" srcId="{F9A7A256-8269-40CA-B795-7B0DEFA9EBA6}" destId="{9D398D1F-9F05-4C50-A10C-B21D99D665B2}" srcOrd="0" destOrd="0" presId="urn:microsoft.com/office/officeart/2018/2/layout/IconVerticalSolidList"/>
    <dgm:cxn modelId="{ADC34410-3889-4497-998F-9B76FDDCFA67}" type="presParOf" srcId="{9D398D1F-9F05-4C50-A10C-B21D99D665B2}" destId="{FBAEDB84-6C63-4E77-8836-5C5E60F4A694}" srcOrd="0" destOrd="0" presId="urn:microsoft.com/office/officeart/2018/2/layout/IconVerticalSolidList"/>
    <dgm:cxn modelId="{6A8C8E08-C563-4F2B-B6CB-92F94A8086A3}" type="presParOf" srcId="{9D398D1F-9F05-4C50-A10C-B21D99D665B2}" destId="{0CB4CA44-4CA9-4B92-A0E1-3370492BDCE8}" srcOrd="1" destOrd="0" presId="urn:microsoft.com/office/officeart/2018/2/layout/IconVerticalSolidList"/>
    <dgm:cxn modelId="{713E4462-658A-44C7-960A-618DFA8727C3}" type="presParOf" srcId="{9D398D1F-9F05-4C50-A10C-B21D99D665B2}" destId="{5D0A7641-D0C2-4DF4-B825-7B2A54C7F0D6}" srcOrd="2" destOrd="0" presId="urn:microsoft.com/office/officeart/2018/2/layout/IconVerticalSolidList"/>
    <dgm:cxn modelId="{7B50C14B-A439-4F42-BFEB-830E304A4162}" type="presParOf" srcId="{9D398D1F-9F05-4C50-A10C-B21D99D665B2}" destId="{CBDE5923-DEAA-45E0-873C-A546FE619A6B}" srcOrd="3" destOrd="0" presId="urn:microsoft.com/office/officeart/2018/2/layout/IconVerticalSolidList"/>
    <dgm:cxn modelId="{3D7F3A0F-C5CC-41B3-B50F-38A74331FF9A}" type="presParOf" srcId="{F9A7A256-8269-40CA-B795-7B0DEFA9EBA6}" destId="{F1B7B5B1-5C57-4666-A172-BBF008524020}" srcOrd="1" destOrd="0" presId="urn:microsoft.com/office/officeart/2018/2/layout/IconVerticalSolidList"/>
    <dgm:cxn modelId="{2EFDF62F-0123-4319-B14B-7770BEC45A69}" type="presParOf" srcId="{F9A7A256-8269-40CA-B795-7B0DEFA9EBA6}" destId="{346D5A6B-3AB8-4579-B9D4-FF8A5A8599C3}" srcOrd="2" destOrd="0" presId="urn:microsoft.com/office/officeart/2018/2/layout/IconVerticalSolidList"/>
    <dgm:cxn modelId="{27557A03-C421-4943-8AB2-F07B6D8D28A1}" type="presParOf" srcId="{346D5A6B-3AB8-4579-B9D4-FF8A5A8599C3}" destId="{F7A61204-B488-4977-8C0B-49258BBE2939}" srcOrd="0" destOrd="0" presId="urn:microsoft.com/office/officeart/2018/2/layout/IconVerticalSolidList"/>
    <dgm:cxn modelId="{251793B0-5470-4554-BD7E-FE86B8348058}" type="presParOf" srcId="{346D5A6B-3AB8-4579-B9D4-FF8A5A8599C3}" destId="{DF8C6CA8-2DA3-41F6-95A7-BCB2306DE890}" srcOrd="1" destOrd="0" presId="urn:microsoft.com/office/officeart/2018/2/layout/IconVerticalSolidList"/>
    <dgm:cxn modelId="{72857B8D-ECEB-487D-BA26-8862FFD4AB71}" type="presParOf" srcId="{346D5A6B-3AB8-4579-B9D4-FF8A5A8599C3}" destId="{53FA94F3-CB87-4464-B30B-3E4BA7FBA924}" srcOrd="2" destOrd="0" presId="urn:microsoft.com/office/officeart/2018/2/layout/IconVerticalSolidList"/>
    <dgm:cxn modelId="{6141F17F-A904-47D6-B028-9F9E8E53957B}" type="presParOf" srcId="{346D5A6B-3AB8-4579-B9D4-FF8A5A8599C3}" destId="{60FD8365-AE6A-4619-8529-6444AC20C3B9}" srcOrd="3" destOrd="0" presId="urn:microsoft.com/office/officeart/2018/2/layout/IconVerticalSolidList"/>
    <dgm:cxn modelId="{BC04CD41-E83C-4BF7-AE0B-7747541B8DC4}" type="presParOf" srcId="{F9A7A256-8269-40CA-B795-7B0DEFA9EBA6}" destId="{9C9CB527-6665-4D98-8A8F-AC5CE1B27F10}" srcOrd="3" destOrd="0" presId="urn:microsoft.com/office/officeart/2018/2/layout/IconVerticalSolidList"/>
    <dgm:cxn modelId="{1E9861C1-5A0E-4BB8-B0D5-3FB86319546C}" type="presParOf" srcId="{F9A7A256-8269-40CA-B795-7B0DEFA9EBA6}" destId="{07937449-27E9-4D06-A721-EE5B7D497206}" srcOrd="4" destOrd="0" presId="urn:microsoft.com/office/officeart/2018/2/layout/IconVerticalSolidList"/>
    <dgm:cxn modelId="{FF048168-96B0-40B2-ABE0-EDA5E72A95DF}" type="presParOf" srcId="{07937449-27E9-4D06-A721-EE5B7D497206}" destId="{C71FEA1A-1AF2-4111-B755-F5BBA7621004}" srcOrd="0" destOrd="0" presId="urn:microsoft.com/office/officeart/2018/2/layout/IconVerticalSolidList"/>
    <dgm:cxn modelId="{C5DA7688-6F51-452F-81F3-261260607C53}" type="presParOf" srcId="{07937449-27E9-4D06-A721-EE5B7D497206}" destId="{E3EB2356-52AC-46A6-909E-D4E70AF1B76A}" srcOrd="1" destOrd="0" presId="urn:microsoft.com/office/officeart/2018/2/layout/IconVerticalSolidList"/>
    <dgm:cxn modelId="{1FA4BB1F-9824-42C6-8224-BD8101E771C6}" type="presParOf" srcId="{07937449-27E9-4D06-A721-EE5B7D497206}" destId="{42DE537B-A5FD-4EB1-8738-133AB9C6BD84}" srcOrd="2" destOrd="0" presId="urn:microsoft.com/office/officeart/2018/2/layout/IconVerticalSolidList"/>
    <dgm:cxn modelId="{CE2D4C3E-EFB4-4368-8D59-309F573EBFAF}" type="presParOf" srcId="{07937449-27E9-4D06-A721-EE5B7D497206}" destId="{E31CC719-A189-4D4A-BB96-6BDD0BA25E7A}" srcOrd="3" destOrd="0" presId="urn:microsoft.com/office/officeart/2018/2/layout/IconVerticalSolidList"/>
    <dgm:cxn modelId="{B3683E96-A5DB-49F0-976C-01EC10E196F8}" type="presParOf" srcId="{F9A7A256-8269-40CA-B795-7B0DEFA9EBA6}" destId="{5A9B3FD1-1FB3-4D78-8ED7-ED838BD1328A}" srcOrd="5" destOrd="0" presId="urn:microsoft.com/office/officeart/2018/2/layout/IconVerticalSolidList"/>
    <dgm:cxn modelId="{2F87A4E3-467B-4B02-A2D8-10961AE90C9E}" type="presParOf" srcId="{F9A7A256-8269-40CA-B795-7B0DEFA9EBA6}" destId="{CD11D745-8ED4-4A6C-8D52-6EDBB838C204}" srcOrd="6" destOrd="0" presId="urn:microsoft.com/office/officeart/2018/2/layout/IconVerticalSolidList"/>
    <dgm:cxn modelId="{9F022686-D1E7-421B-912E-D2A4E93AA75B}" type="presParOf" srcId="{CD11D745-8ED4-4A6C-8D52-6EDBB838C204}" destId="{6AA55CBC-7E13-4311-BF2F-6FC608799E50}" srcOrd="0" destOrd="0" presId="urn:microsoft.com/office/officeart/2018/2/layout/IconVerticalSolidList"/>
    <dgm:cxn modelId="{C9F60588-2639-43C0-AB26-A2D2103FD69E}" type="presParOf" srcId="{CD11D745-8ED4-4A6C-8D52-6EDBB838C204}" destId="{1B2AE10F-6364-4A0E-BB51-00FD965AAB61}" srcOrd="1" destOrd="0" presId="urn:microsoft.com/office/officeart/2018/2/layout/IconVerticalSolidList"/>
    <dgm:cxn modelId="{2F1E4A52-6081-45E5-8318-A42ACB899A00}" type="presParOf" srcId="{CD11D745-8ED4-4A6C-8D52-6EDBB838C204}" destId="{8C3A6666-A069-4215-A69B-359200111EB1}" srcOrd="2" destOrd="0" presId="urn:microsoft.com/office/officeart/2018/2/layout/IconVerticalSolidList"/>
    <dgm:cxn modelId="{4D353EB0-5C4B-4685-92EE-A58F3EAEAF7E}" type="presParOf" srcId="{CD11D745-8ED4-4A6C-8D52-6EDBB838C204}" destId="{DAAAC204-A640-4A81-908D-128DAA617AB9}" srcOrd="3" destOrd="0" presId="urn:microsoft.com/office/officeart/2018/2/layout/IconVerticalSolidList"/>
    <dgm:cxn modelId="{B97A762D-CB01-48C0-818C-03C2ACB9C29B}" type="presParOf" srcId="{F9A7A256-8269-40CA-B795-7B0DEFA9EBA6}" destId="{8FC9C4D5-F2DD-4B78-A213-416FEE16CE82}" srcOrd="7" destOrd="0" presId="urn:microsoft.com/office/officeart/2018/2/layout/IconVerticalSolidList"/>
    <dgm:cxn modelId="{CC7F821E-0645-4314-9105-180B2F729E9A}" type="presParOf" srcId="{F9A7A256-8269-40CA-B795-7B0DEFA9EBA6}" destId="{F75C7CAD-1860-47CE-80E1-DB1279E2530D}" srcOrd="8" destOrd="0" presId="urn:microsoft.com/office/officeart/2018/2/layout/IconVerticalSolidList"/>
    <dgm:cxn modelId="{A28FD515-3900-4620-8376-544FEE88112D}" type="presParOf" srcId="{F75C7CAD-1860-47CE-80E1-DB1279E2530D}" destId="{68C616FB-C6ED-45CB-953F-F645420453B8}" srcOrd="0" destOrd="0" presId="urn:microsoft.com/office/officeart/2018/2/layout/IconVerticalSolidList"/>
    <dgm:cxn modelId="{1E9F78A0-EA91-4B31-8470-8B73B48C60CD}" type="presParOf" srcId="{F75C7CAD-1860-47CE-80E1-DB1279E2530D}" destId="{00DAEAA6-FAB5-488C-8B35-0F0BA31766A3}" srcOrd="1" destOrd="0" presId="urn:microsoft.com/office/officeart/2018/2/layout/IconVerticalSolidList"/>
    <dgm:cxn modelId="{78A299EB-1B6A-4D2B-A96F-04BD55F4D60D}" type="presParOf" srcId="{F75C7CAD-1860-47CE-80E1-DB1279E2530D}" destId="{0D3D4A51-ABB5-4CD3-BC17-9DB374C2047F}" srcOrd="2" destOrd="0" presId="urn:microsoft.com/office/officeart/2018/2/layout/IconVerticalSolidList"/>
    <dgm:cxn modelId="{77ED1424-88BD-4AB3-9191-7C0FCB928FC3}" type="presParOf" srcId="{F75C7CAD-1860-47CE-80E1-DB1279E2530D}" destId="{5444AAEB-F55A-4EE6-87A4-10C336B4F293}" srcOrd="3" destOrd="0" presId="urn:microsoft.com/office/officeart/2018/2/layout/IconVerticalSolidList"/>
    <dgm:cxn modelId="{2888A9B7-7D61-4F50-9A1A-F0D56CA6BD12}" type="presParOf" srcId="{F9A7A256-8269-40CA-B795-7B0DEFA9EBA6}" destId="{586E40BC-91B8-44E6-840B-073C3775A1BD}" srcOrd="9" destOrd="0" presId="urn:microsoft.com/office/officeart/2018/2/layout/IconVerticalSolidList"/>
    <dgm:cxn modelId="{89F85D57-2FB5-40BC-BFDD-B48912844D12}" type="presParOf" srcId="{F9A7A256-8269-40CA-B795-7B0DEFA9EBA6}" destId="{F04A8E36-3B81-4B41-A538-B8B99C6D4D7B}" srcOrd="10" destOrd="0" presId="urn:microsoft.com/office/officeart/2018/2/layout/IconVerticalSolidList"/>
    <dgm:cxn modelId="{CF5AEFF6-1096-4ECB-987D-E45FC973F394}" type="presParOf" srcId="{F04A8E36-3B81-4B41-A538-B8B99C6D4D7B}" destId="{FE526895-FE78-421C-B9AF-C841946FB674}" srcOrd="0" destOrd="0" presId="urn:microsoft.com/office/officeart/2018/2/layout/IconVerticalSolidList"/>
    <dgm:cxn modelId="{85B76053-ED30-47DB-8E48-CD6799F2D281}" type="presParOf" srcId="{F04A8E36-3B81-4B41-A538-B8B99C6D4D7B}" destId="{BC8F46A6-329F-41D7-B1A6-FEB70082B38C}" srcOrd="1" destOrd="0" presId="urn:microsoft.com/office/officeart/2018/2/layout/IconVerticalSolidList"/>
    <dgm:cxn modelId="{024242C5-7541-4467-AB36-2107BBC78F5B}" type="presParOf" srcId="{F04A8E36-3B81-4B41-A538-B8B99C6D4D7B}" destId="{36C027CB-2B31-45DA-B3C9-E70356AB506B}" srcOrd="2" destOrd="0" presId="urn:microsoft.com/office/officeart/2018/2/layout/IconVerticalSolidList"/>
    <dgm:cxn modelId="{F4128D6A-838F-49E9-A9C8-E706B62E01FA}" type="presParOf" srcId="{F04A8E36-3B81-4B41-A538-B8B99C6D4D7B}" destId="{95F1F377-AAB7-4F65-B8AE-B27C65681380}" srcOrd="3" destOrd="0" presId="urn:microsoft.com/office/officeart/2018/2/layout/IconVerticalSolidList"/>
    <dgm:cxn modelId="{7B48C75C-6401-43F2-8B3C-3C950D80CFAE}" type="presParOf" srcId="{F9A7A256-8269-40CA-B795-7B0DEFA9EBA6}" destId="{F9C1BD8C-4C98-49A0-AC16-1E08AD5B4184}" srcOrd="11" destOrd="0" presId="urn:microsoft.com/office/officeart/2018/2/layout/IconVerticalSolidList"/>
    <dgm:cxn modelId="{40A532A0-1A7E-42A4-90D4-D680EC84AB13}" type="presParOf" srcId="{F9A7A256-8269-40CA-B795-7B0DEFA9EBA6}" destId="{871EDFC1-CB28-45DD-9BE8-F07EC9A7C0B5}" srcOrd="12" destOrd="0" presId="urn:microsoft.com/office/officeart/2018/2/layout/IconVerticalSolidList"/>
    <dgm:cxn modelId="{6DFF4E96-76AC-4D31-8195-347B19BB6C7D}" type="presParOf" srcId="{871EDFC1-CB28-45DD-9BE8-F07EC9A7C0B5}" destId="{89A78F25-4346-4A49-8E2F-5AEDB2F7AFC8}" srcOrd="0" destOrd="0" presId="urn:microsoft.com/office/officeart/2018/2/layout/IconVerticalSolidList"/>
    <dgm:cxn modelId="{44890F65-0010-48BB-85FE-1DD9693B1C77}" type="presParOf" srcId="{871EDFC1-CB28-45DD-9BE8-F07EC9A7C0B5}" destId="{41835A6B-54C8-4C9D-8BB8-CF4127A3442B}" srcOrd="1" destOrd="0" presId="urn:microsoft.com/office/officeart/2018/2/layout/IconVerticalSolidList"/>
    <dgm:cxn modelId="{3437A05F-8939-4DE8-B5AA-FB2534A97ED2}" type="presParOf" srcId="{871EDFC1-CB28-45DD-9BE8-F07EC9A7C0B5}" destId="{D8E1FC85-4B82-48EF-8BFF-C658F2093B57}" srcOrd="2" destOrd="0" presId="urn:microsoft.com/office/officeart/2018/2/layout/IconVerticalSolidList"/>
    <dgm:cxn modelId="{4E89446B-E35D-4117-9E47-117F243801C5}" type="presParOf" srcId="{871EDFC1-CB28-45DD-9BE8-F07EC9A7C0B5}" destId="{EBDDE4B7-8211-4C4D-828B-7D8E2F547E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123E9-7E34-4933-A955-F4CE385A0928}">
      <dsp:nvSpPr>
        <dsp:cNvPr id="0" name=""/>
        <dsp:cNvSpPr/>
      </dsp:nvSpPr>
      <dsp:spPr>
        <a:xfrm>
          <a:off x="0" y="596"/>
          <a:ext cx="5657793" cy="139665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EA999-F43C-45E6-9FC5-22463A0EF71E}">
      <dsp:nvSpPr>
        <dsp:cNvPr id="0" name=""/>
        <dsp:cNvSpPr/>
      </dsp:nvSpPr>
      <dsp:spPr>
        <a:xfrm>
          <a:off x="422489" y="314845"/>
          <a:ext cx="768162" cy="7681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6FCC3A-3019-4262-BEDE-2A45DA1FAFCB}">
      <dsp:nvSpPr>
        <dsp:cNvPr id="0" name=""/>
        <dsp:cNvSpPr/>
      </dsp:nvSpPr>
      <dsp:spPr>
        <a:xfrm>
          <a:off x="1613141" y="596"/>
          <a:ext cx="4044651" cy="139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813" tIns="147813" rIns="147813" bIns="147813" numCol="1" spcCol="1270" anchor="ctr" anchorCtr="0">
          <a:noAutofit/>
        </a:bodyPr>
        <a:lstStyle/>
        <a:p>
          <a:pPr marL="0" lvl="0" indent="0" algn="l" defTabSz="755650">
            <a:lnSpc>
              <a:spcPct val="90000"/>
            </a:lnSpc>
            <a:spcBef>
              <a:spcPct val="0"/>
            </a:spcBef>
            <a:spcAft>
              <a:spcPct val="35000"/>
            </a:spcAft>
            <a:buNone/>
          </a:pPr>
          <a:r>
            <a:rPr lang="en-US" sz="1700" kern="1200"/>
            <a:t>A database is a collection of organized information for easy access and management. </a:t>
          </a:r>
        </a:p>
      </dsp:txBody>
      <dsp:txXfrm>
        <a:off x="1613141" y="596"/>
        <a:ext cx="4044651" cy="1396659"/>
      </dsp:txXfrm>
    </dsp:sp>
    <dsp:sp modelId="{D7AA2FE6-D317-4DA0-A5A0-E93E7771AF7A}">
      <dsp:nvSpPr>
        <dsp:cNvPr id="0" name=""/>
        <dsp:cNvSpPr/>
      </dsp:nvSpPr>
      <dsp:spPr>
        <a:xfrm>
          <a:off x="0" y="1746420"/>
          <a:ext cx="5657793" cy="139665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5D0A35-161B-4BD2-AE57-651C14B22993}">
      <dsp:nvSpPr>
        <dsp:cNvPr id="0" name=""/>
        <dsp:cNvSpPr/>
      </dsp:nvSpPr>
      <dsp:spPr>
        <a:xfrm>
          <a:off x="422489" y="2060669"/>
          <a:ext cx="768162" cy="7681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BF0CCC-8556-4997-A571-F849B34E7856}">
      <dsp:nvSpPr>
        <dsp:cNvPr id="0" name=""/>
        <dsp:cNvSpPr/>
      </dsp:nvSpPr>
      <dsp:spPr>
        <a:xfrm>
          <a:off x="1613141" y="1746420"/>
          <a:ext cx="4044651" cy="139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813" tIns="147813" rIns="147813" bIns="147813" numCol="1" spcCol="1270" anchor="ctr" anchorCtr="0">
          <a:noAutofit/>
        </a:bodyPr>
        <a:lstStyle/>
        <a:p>
          <a:pPr marL="0" lvl="0" indent="0" algn="l" defTabSz="755650">
            <a:lnSpc>
              <a:spcPct val="90000"/>
            </a:lnSpc>
            <a:spcBef>
              <a:spcPct val="0"/>
            </a:spcBef>
            <a:spcAft>
              <a:spcPct val="35000"/>
            </a:spcAft>
            <a:buNone/>
          </a:pPr>
          <a:r>
            <a:rPr lang="en-US" sz="1700" kern="1200"/>
            <a:t>Computer databases generally consist of aggregated data or files that contain information about customers, transactions, or inventories. </a:t>
          </a:r>
        </a:p>
      </dsp:txBody>
      <dsp:txXfrm>
        <a:off x="1613141" y="1746420"/>
        <a:ext cx="4044651" cy="1396659"/>
      </dsp:txXfrm>
    </dsp:sp>
    <dsp:sp modelId="{87607B22-8BE0-4ACD-B9A5-51DE1E5AE0C5}">
      <dsp:nvSpPr>
        <dsp:cNvPr id="0" name=""/>
        <dsp:cNvSpPr/>
      </dsp:nvSpPr>
      <dsp:spPr>
        <a:xfrm>
          <a:off x="0" y="3492244"/>
          <a:ext cx="5657793" cy="139665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0A94B-BFF1-469A-9392-800DE5609FE7}">
      <dsp:nvSpPr>
        <dsp:cNvPr id="0" name=""/>
        <dsp:cNvSpPr/>
      </dsp:nvSpPr>
      <dsp:spPr>
        <a:xfrm>
          <a:off x="422489" y="3806493"/>
          <a:ext cx="768162" cy="7681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1409C1-7F68-409F-8BBD-6540F728811B}">
      <dsp:nvSpPr>
        <dsp:cNvPr id="0" name=""/>
        <dsp:cNvSpPr/>
      </dsp:nvSpPr>
      <dsp:spPr>
        <a:xfrm>
          <a:off x="1613141" y="3492244"/>
          <a:ext cx="4044651" cy="139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813" tIns="147813" rIns="147813" bIns="147813" numCol="1" spcCol="1270" anchor="ctr" anchorCtr="0">
          <a:noAutofit/>
        </a:bodyPr>
        <a:lstStyle/>
        <a:p>
          <a:pPr marL="0" lvl="0" indent="0" algn="l" defTabSz="755650">
            <a:lnSpc>
              <a:spcPct val="90000"/>
            </a:lnSpc>
            <a:spcBef>
              <a:spcPct val="0"/>
            </a:spcBef>
            <a:spcAft>
              <a:spcPct val="35000"/>
            </a:spcAft>
            <a:buNone/>
          </a:pPr>
          <a:r>
            <a:rPr lang="en-US" sz="1700" kern="1200"/>
            <a:t>Regular monitoring of the database’s performance is necessary to ensure that it is running properly and to detect issues as they arise.</a:t>
          </a:r>
        </a:p>
      </dsp:txBody>
      <dsp:txXfrm>
        <a:off x="1613141" y="3492244"/>
        <a:ext cx="4044651" cy="13966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EDB84-6C63-4E77-8836-5C5E60F4A694}">
      <dsp:nvSpPr>
        <dsp:cNvPr id="0" name=""/>
        <dsp:cNvSpPr/>
      </dsp:nvSpPr>
      <dsp:spPr>
        <a:xfrm>
          <a:off x="0" y="417"/>
          <a:ext cx="5657793" cy="5751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4CA44-4CA9-4B92-A0E1-3370492BDCE8}">
      <dsp:nvSpPr>
        <dsp:cNvPr id="0" name=""/>
        <dsp:cNvSpPr/>
      </dsp:nvSpPr>
      <dsp:spPr>
        <a:xfrm>
          <a:off x="173978" y="129823"/>
          <a:ext cx="316325" cy="3163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DE5923-DEAA-45E0-873C-A546FE619A6B}">
      <dsp:nvSpPr>
        <dsp:cNvPr id="0" name=""/>
        <dsp:cNvSpPr/>
      </dsp:nvSpPr>
      <dsp:spPr>
        <a:xfrm>
          <a:off x="664283" y="417"/>
          <a:ext cx="4993509" cy="57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869" tIns="60869" rIns="60869" bIns="60869" numCol="1" spcCol="1270" anchor="ctr" anchorCtr="0">
          <a:noAutofit/>
        </a:bodyPr>
        <a:lstStyle/>
        <a:p>
          <a:pPr marL="0" lvl="0" indent="0" algn="l" defTabSz="711200">
            <a:lnSpc>
              <a:spcPct val="90000"/>
            </a:lnSpc>
            <a:spcBef>
              <a:spcPct val="0"/>
            </a:spcBef>
            <a:spcAft>
              <a:spcPct val="35000"/>
            </a:spcAft>
            <a:buNone/>
          </a:pPr>
          <a:r>
            <a:rPr lang="en-US" sz="1600" kern="1200"/>
            <a:t>Infrastructure</a:t>
          </a:r>
        </a:p>
      </dsp:txBody>
      <dsp:txXfrm>
        <a:off x="664283" y="417"/>
        <a:ext cx="4993509" cy="575137"/>
      </dsp:txXfrm>
    </dsp:sp>
    <dsp:sp modelId="{F7A61204-B488-4977-8C0B-49258BBE2939}">
      <dsp:nvSpPr>
        <dsp:cNvPr id="0" name=""/>
        <dsp:cNvSpPr/>
      </dsp:nvSpPr>
      <dsp:spPr>
        <a:xfrm>
          <a:off x="0" y="719339"/>
          <a:ext cx="5657793" cy="5751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C6CA8-2DA3-41F6-95A7-BCB2306DE890}">
      <dsp:nvSpPr>
        <dsp:cNvPr id="0" name=""/>
        <dsp:cNvSpPr/>
      </dsp:nvSpPr>
      <dsp:spPr>
        <a:xfrm>
          <a:off x="173978" y="848745"/>
          <a:ext cx="316325" cy="3163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FD8365-AE6A-4619-8529-6444AC20C3B9}">
      <dsp:nvSpPr>
        <dsp:cNvPr id="0" name=""/>
        <dsp:cNvSpPr/>
      </dsp:nvSpPr>
      <dsp:spPr>
        <a:xfrm>
          <a:off x="664283" y="719339"/>
          <a:ext cx="4993509" cy="57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869" tIns="60869" rIns="60869" bIns="60869" numCol="1" spcCol="1270" anchor="ctr" anchorCtr="0">
          <a:noAutofit/>
        </a:bodyPr>
        <a:lstStyle/>
        <a:p>
          <a:pPr marL="0" lvl="0" indent="0" algn="l" defTabSz="711200">
            <a:lnSpc>
              <a:spcPct val="90000"/>
            </a:lnSpc>
            <a:spcBef>
              <a:spcPct val="0"/>
            </a:spcBef>
            <a:spcAft>
              <a:spcPct val="35000"/>
            </a:spcAft>
            <a:buNone/>
          </a:pPr>
          <a:r>
            <a:rPr lang="en-US" sz="1600" kern="1200"/>
            <a:t>Availability</a:t>
          </a:r>
        </a:p>
      </dsp:txBody>
      <dsp:txXfrm>
        <a:off x="664283" y="719339"/>
        <a:ext cx="4993509" cy="575137"/>
      </dsp:txXfrm>
    </dsp:sp>
    <dsp:sp modelId="{C71FEA1A-1AF2-4111-B755-F5BBA7621004}">
      <dsp:nvSpPr>
        <dsp:cNvPr id="0" name=""/>
        <dsp:cNvSpPr/>
      </dsp:nvSpPr>
      <dsp:spPr>
        <a:xfrm>
          <a:off x="0" y="1438260"/>
          <a:ext cx="5657793" cy="5751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B2356-52AC-46A6-909E-D4E70AF1B76A}">
      <dsp:nvSpPr>
        <dsp:cNvPr id="0" name=""/>
        <dsp:cNvSpPr/>
      </dsp:nvSpPr>
      <dsp:spPr>
        <a:xfrm>
          <a:off x="173978" y="1567666"/>
          <a:ext cx="316325" cy="3163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1CC719-A189-4D4A-BB96-6BDD0BA25E7A}">
      <dsp:nvSpPr>
        <dsp:cNvPr id="0" name=""/>
        <dsp:cNvSpPr/>
      </dsp:nvSpPr>
      <dsp:spPr>
        <a:xfrm>
          <a:off x="664283" y="1438260"/>
          <a:ext cx="4993509" cy="57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869" tIns="60869" rIns="60869" bIns="60869" numCol="1" spcCol="1270" anchor="ctr" anchorCtr="0">
          <a:noAutofit/>
        </a:bodyPr>
        <a:lstStyle/>
        <a:p>
          <a:pPr marL="0" lvl="0" indent="0" algn="l" defTabSz="711200">
            <a:lnSpc>
              <a:spcPct val="90000"/>
            </a:lnSpc>
            <a:spcBef>
              <a:spcPct val="0"/>
            </a:spcBef>
            <a:spcAft>
              <a:spcPct val="35000"/>
            </a:spcAft>
            <a:buNone/>
          </a:pPr>
          <a:r>
            <a:rPr lang="en-US" sz="1600" kern="1200"/>
            <a:t>Throughput</a:t>
          </a:r>
        </a:p>
      </dsp:txBody>
      <dsp:txXfrm>
        <a:off x="664283" y="1438260"/>
        <a:ext cx="4993509" cy="575137"/>
      </dsp:txXfrm>
    </dsp:sp>
    <dsp:sp modelId="{6AA55CBC-7E13-4311-BF2F-6FC608799E50}">
      <dsp:nvSpPr>
        <dsp:cNvPr id="0" name=""/>
        <dsp:cNvSpPr/>
      </dsp:nvSpPr>
      <dsp:spPr>
        <a:xfrm>
          <a:off x="0" y="2157181"/>
          <a:ext cx="5657793" cy="5751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2AE10F-6364-4A0E-BB51-00FD965AAB61}">
      <dsp:nvSpPr>
        <dsp:cNvPr id="0" name=""/>
        <dsp:cNvSpPr/>
      </dsp:nvSpPr>
      <dsp:spPr>
        <a:xfrm>
          <a:off x="173978" y="2286587"/>
          <a:ext cx="316325" cy="3163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AAC204-A640-4A81-908D-128DAA617AB9}">
      <dsp:nvSpPr>
        <dsp:cNvPr id="0" name=""/>
        <dsp:cNvSpPr/>
      </dsp:nvSpPr>
      <dsp:spPr>
        <a:xfrm>
          <a:off x="664283" y="2157181"/>
          <a:ext cx="4993509" cy="57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869" tIns="60869" rIns="60869" bIns="60869" numCol="1" spcCol="1270" anchor="ctr" anchorCtr="0">
          <a:noAutofit/>
        </a:bodyPr>
        <a:lstStyle/>
        <a:p>
          <a:pPr marL="0" lvl="0" indent="0" algn="l" defTabSz="711200">
            <a:lnSpc>
              <a:spcPct val="90000"/>
            </a:lnSpc>
            <a:spcBef>
              <a:spcPct val="0"/>
            </a:spcBef>
            <a:spcAft>
              <a:spcPct val="35000"/>
            </a:spcAft>
            <a:buNone/>
          </a:pPr>
          <a:r>
            <a:rPr lang="en-US" sz="1600" kern="1200"/>
            <a:t>Performance</a:t>
          </a:r>
        </a:p>
      </dsp:txBody>
      <dsp:txXfrm>
        <a:off x="664283" y="2157181"/>
        <a:ext cx="4993509" cy="575137"/>
      </dsp:txXfrm>
    </dsp:sp>
    <dsp:sp modelId="{68C616FB-C6ED-45CB-953F-F645420453B8}">
      <dsp:nvSpPr>
        <dsp:cNvPr id="0" name=""/>
        <dsp:cNvSpPr/>
      </dsp:nvSpPr>
      <dsp:spPr>
        <a:xfrm>
          <a:off x="0" y="2876103"/>
          <a:ext cx="5657793" cy="5751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AEAA6-FAB5-488C-8B35-0F0BA31766A3}">
      <dsp:nvSpPr>
        <dsp:cNvPr id="0" name=""/>
        <dsp:cNvSpPr/>
      </dsp:nvSpPr>
      <dsp:spPr>
        <a:xfrm>
          <a:off x="173978" y="3005509"/>
          <a:ext cx="316325" cy="3163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44AAEB-F55A-4EE6-87A4-10C336B4F293}">
      <dsp:nvSpPr>
        <dsp:cNvPr id="0" name=""/>
        <dsp:cNvSpPr/>
      </dsp:nvSpPr>
      <dsp:spPr>
        <a:xfrm>
          <a:off x="664283" y="2876103"/>
          <a:ext cx="4993509" cy="57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869" tIns="60869" rIns="60869" bIns="60869" numCol="1" spcCol="1270" anchor="ctr" anchorCtr="0">
          <a:noAutofit/>
        </a:bodyPr>
        <a:lstStyle/>
        <a:p>
          <a:pPr marL="0" lvl="0" indent="0" algn="l" defTabSz="711200">
            <a:lnSpc>
              <a:spcPct val="90000"/>
            </a:lnSpc>
            <a:spcBef>
              <a:spcPct val="0"/>
            </a:spcBef>
            <a:spcAft>
              <a:spcPct val="35000"/>
            </a:spcAft>
            <a:buNone/>
          </a:pPr>
          <a:r>
            <a:rPr lang="en-US" sz="1600" kern="1200"/>
            <a:t>Scheduled Tasks</a:t>
          </a:r>
        </a:p>
      </dsp:txBody>
      <dsp:txXfrm>
        <a:off x="664283" y="2876103"/>
        <a:ext cx="4993509" cy="575137"/>
      </dsp:txXfrm>
    </dsp:sp>
    <dsp:sp modelId="{FE526895-FE78-421C-B9AF-C841946FB674}">
      <dsp:nvSpPr>
        <dsp:cNvPr id="0" name=""/>
        <dsp:cNvSpPr/>
      </dsp:nvSpPr>
      <dsp:spPr>
        <a:xfrm>
          <a:off x="0" y="3595024"/>
          <a:ext cx="5657793" cy="5751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8F46A6-329F-41D7-B1A6-FEB70082B38C}">
      <dsp:nvSpPr>
        <dsp:cNvPr id="0" name=""/>
        <dsp:cNvSpPr/>
      </dsp:nvSpPr>
      <dsp:spPr>
        <a:xfrm>
          <a:off x="173978" y="3724430"/>
          <a:ext cx="316325" cy="3163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F1F377-AAB7-4F65-B8AE-B27C65681380}">
      <dsp:nvSpPr>
        <dsp:cNvPr id="0" name=""/>
        <dsp:cNvSpPr/>
      </dsp:nvSpPr>
      <dsp:spPr>
        <a:xfrm>
          <a:off x="664283" y="3595024"/>
          <a:ext cx="4993509" cy="57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869" tIns="60869" rIns="60869" bIns="60869" numCol="1" spcCol="1270" anchor="ctr" anchorCtr="0">
          <a:noAutofit/>
        </a:bodyPr>
        <a:lstStyle/>
        <a:p>
          <a:pPr marL="0" lvl="0" indent="0" algn="l" defTabSz="711200">
            <a:lnSpc>
              <a:spcPct val="90000"/>
            </a:lnSpc>
            <a:spcBef>
              <a:spcPct val="0"/>
            </a:spcBef>
            <a:spcAft>
              <a:spcPct val="35000"/>
            </a:spcAft>
            <a:buNone/>
          </a:pPr>
          <a:r>
            <a:rPr lang="en-US" sz="1600" kern="1200"/>
            <a:t>Security</a:t>
          </a:r>
        </a:p>
      </dsp:txBody>
      <dsp:txXfrm>
        <a:off x="664283" y="3595024"/>
        <a:ext cx="4993509" cy="575137"/>
      </dsp:txXfrm>
    </dsp:sp>
    <dsp:sp modelId="{89A78F25-4346-4A49-8E2F-5AEDB2F7AFC8}">
      <dsp:nvSpPr>
        <dsp:cNvPr id="0" name=""/>
        <dsp:cNvSpPr/>
      </dsp:nvSpPr>
      <dsp:spPr>
        <a:xfrm>
          <a:off x="0" y="4313946"/>
          <a:ext cx="5657793" cy="5751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35A6B-54C8-4C9D-8BB8-CF4127A3442B}">
      <dsp:nvSpPr>
        <dsp:cNvPr id="0" name=""/>
        <dsp:cNvSpPr/>
      </dsp:nvSpPr>
      <dsp:spPr>
        <a:xfrm>
          <a:off x="173978" y="4443351"/>
          <a:ext cx="316325" cy="31632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DE4B7-8211-4C4D-828B-7D8E2F547E11}">
      <dsp:nvSpPr>
        <dsp:cNvPr id="0" name=""/>
        <dsp:cNvSpPr/>
      </dsp:nvSpPr>
      <dsp:spPr>
        <a:xfrm>
          <a:off x="664283" y="4313946"/>
          <a:ext cx="4993509" cy="57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869" tIns="60869" rIns="60869" bIns="60869" numCol="1" spcCol="1270" anchor="ctr" anchorCtr="0">
          <a:noAutofit/>
        </a:bodyPr>
        <a:lstStyle/>
        <a:p>
          <a:pPr marL="0" lvl="0" indent="0" algn="l" defTabSz="711200">
            <a:lnSpc>
              <a:spcPct val="90000"/>
            </a:lnSpc>
            <a:spcBef>
              <a:spcPct val="0"/>
            </a:spcBef>
            <a:spcAft>
              <a:spcPct val="35000"/>
            </a:spcAft>
            <a:buNone/>
          </a:pPr>
          <a:r>
            <a:rPr lang="en-US" sz="1600" kern="1200"/>
            <a:t>Logs</a:t>
          </a:r>
        </a:p>
      </dsp:txBody>
      <dsp:txXfrm>
        <a:off x="664283" y="4313946"/>
        <a:ext cx="4993509" cy="5751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10/29/2023</a:t>
            </a:fld>
            <a:endParaRPr lang="en-US" dirty="0"/>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B73A30-F0E7-1854-D7A5-7F568CB337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E43A2A-6559-1747-976A-DC26AF7BBECA}" type="slidenum">
              <a:rPr lang="en-US" smtClean="0"/>
              <a:t>‹#›</a:t>
            </a:fld>
            <a:endParaRPr lang="en-US" dirty="0"/>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10/29/2023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dirty="0"/>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11185" y="610010"/>
            <a:ext cx="8874306" cy="3585753"/>
          </a:xfrm>
        </p:spPr>
        <p:txBody>
          <a:bodyPr lIns="0" tIns="0" rIns="0" bIns="0" anchor="b">
            <a:noAutofit/>
          </a:bodyPr>
          <a:lstStyle>
            <a:lvl1pPr marL="0" algn="l">
              <a:lnSpc>
                <a:spcPct val="90000"/>
              </a:lnSpc>
              <a:spcBef>
                <a:spcPts val="0"/>
              </a:spcBef>
              <a:spcAft>
                <a:spcPts val="0"/>
              </a:spcAft>
              <a:defRPr sz="8000"/>
            </a:lvl1pPr>
          </a:lstStyle>
          <a:p>
            <a:r>
              <a:rPr lang="en-US" dirty="0"/>
              <a:t>Click to edit</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11185" y="4502448"/>
            <a:ext cx="8874306" cy="1441152"/>
          </a:xfrm>
        </p:spPr>
        <p:txBody>
          <a:bodyPr lIns="0" tIns="0" rIns="0" bIns="0"/>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Freeform 5">
            <a:extLst>
              <a:ext uri="{FF2B5EF4-FFF2-40B4-BE49-F238E27FC236}">
                <a16:creationId xmlns:a16="http://schemas.microsoft.com/office/drawing/2014/main" id="{CA65DB93-2357-6899-3DDD-DC79C877ADA2}"/>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Object 1" descr="preencoded.png">
            <a:extLst>
              <a:ext uri="{FF2B5EF4-FFF2-40B4-BE49-F238E27FC236}">
                <a16:creationId xmlns:a16="http://schemas.microsoft.com/office/drawing/2014/main" id="{056E6431-5C32-6197-AA1B-37637943138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1A089D1-3F91-4EA1-F598-0EDD4632E42D}"/>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endParaRPr lang="en-US" dirty="0"/>
          </a:p>
        </p:txBody>
      </p:sp>
      <p:sp>
        <p:nvSpPr>
          <p:cNvPr id="19" name="Text Placeholder 18">
            <a:extLst>
              <a:ext uri="{FF2B5EF4-FFF2-40B4-BE49-F238E27FC236}">
                <a16:creationId xmlns:a16="http://schemas.microsoft.com/office/drawing/2014/main" id="{728A9E30-DD50-8CF6-982F-9900C57AA86D}"/>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5" name="Graphic 4">
            <a:extLst>
              <a:ext uri="{FF2B5EF4-FFF2-40B4-BE49-F238E27FC236}">
                <a16:creationId xmlns:a16="http://schemas.microsoft.com/office/drawing/2014/main" id="{69EF52E1-6F3C-5D9B-32DC-A156BDDE28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647" b="72106"/>
          <a:stretch>
            <a:fillRect/>
          </a:stretch>
        </p:blipFill>
        <p:spPr>
          <a:xfrm>
            <a:off x="-1" y="4945020"/>
            <a:ext cx="5304866" cy="1912980"/>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id="{4510996E-0672-63AB-DCBF-25B251B22899}"/>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769453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B31B01D-6799-48A5-28CB-18D059844AD1}"/>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3" name="Text Placeholder 2">
            <a:extLst>
              <a:ext uri="{FF2B5EF4-FFF2-40B4-BE49-F238E27FC236}">
                <a16:creationId xmlns:a16="http://schemas.microsoft.com/office/drawing/2014/main" id="{3F625221-A778-8D2D-4131-4EB7C15E96FA}"/>
              </a:ext>
            </a:extLst>
          </p:cNvPr>
          <p:cNvSpPr>
            <a:spLocks noGrp="1"/>
          </p:cNvSpPr>
          <p:nvPr>
            <p:ph type="body" sz="quarter" idx="26"/>
          </p:nvPr>
        </p:nvSpPr>
        <p:spPr>
          <a:xfrm>
            <a:off x="1295401" y="3429000"/>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5979827" y="2476500"/>
            <a:ext cx="685800" cy="685800"/>
          </a:xfrm>
        </p:spPr>
        <p:txBody>
          <a:bodyPr lIns="0" tIns="0" rIns="0" bIns="0" anchor="ctr">
            <a:noAutofit/>
          </a:bodyPr>
          <a:lstStyle>
            <a:lvl1pPr marL="0" indent="0" algn="ctr">
              <a:buNone/>
              <a:defRPr sz="1200"/>
            </a:lvl1pPr>
          </a:lstStyle>
          <a:p>
            <a:endParaRPr lang="en-US" dirty="0"/>
          </a:p>
        </p:txBody>
      </p:sp>
      <p:sp>
        <p:nvSpPr>
          <p:cNvPr id="15" name="Text Placeholder 2">
            <a:extLst>
              <a:ext uri="{FF2B5EF4-FFF2-40B4-BE49-F238E27FC236}">
                <a16:creationId xmlns:a16="http://schemas.microsoft.com/office/drawing/2014/main" id="{19C2DFFA-1F01-A357-525E-918DEE3CFF31}"/>
              </a:ext>
            </a:extLst>
          </p:cNvPr>
          <p:cNvSpPr>
            <a:spLocks noGrp="1"/>
          </p:cNvSpPr>
          <p:nvPr>
            <p:ph type="body" sz="quarter" idx="27"/>
          </p:nvPr>
        </p:nvSpPr>
        <p:spPr>
          <a:xfrm>
            <a:off x="5979827" y="3444611"/>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1" name="Group 10">
            <a:extLst>
              <a:ext uri="{FF2B5EF4-FFF2-40B4-BE49-F238E27FC236}">
                <a16:creationId xmlns:a16="http://schemas.microsoft.com/office/drawing/2014/main" id="{02CC1D31-1A58-0955-7050-EC12CA42AF9F}"/>
              </a:ext>
            </a:extLst>
          </p:cNvPr>
          <p:cNvGrpSpPr/>
          <p:nvPr userDrawn="1"/>
        </p:nvGrpSpPr>
        <p:grpSpPr>
          <a:xfrm rot="10800000">
            <a:off x="9829617" y="4724034"/>
            <a:ext cx="2133966" cy="2133966"/>
            <a:chOff x="9654699" y="2229295"/>
            <a:chExt cx="2133966" cy="2133966"/>
          </a:xfrm>
        </p:grpSpPr>
        <p:sp>
          <p:nvSpPr>
            <p:cNvPr id="12" name="Freeform 11">
              <a:extLst>
                <a:ext uri="{FF2B5EF4-FFF2-40B4-BE49-F238E27FC236}">
                  <a16:creationId xmlns:a16="http://schemas.microsoft.com/office/drawing/2014/main" id="{633EBEA4-E496-D277-9742-756CF63AE6A6}"/>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9FD4F8D5-4E6F-402B-2B42-248D213930DD}"/>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4" name="Graphic 13">
            <a:extLst>
              <a:ext uri="{FF2B5EF4-FFF2-40B4-BE49-F238E27FC236}">
                <a16:creationId xmlns:a16="http://schemas.microsoft.com/office/drawing/2014/main" id="{0B88FFF6-96F4-A5EC-5FA7-28B793F760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1112799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CBEC63C-AA69-807D-2A93-BC45B1BDF641}"/>
              </a:ext>
            </a:extLst>
          </p:cNvPr>
          <p:cNvSpPr>
            <a:spLocks noGrp="1"/>
          </p:cNvSpPr>
          <p:nvPr>
            <p:ph type="title"/>
          </p:nvPr>
        </p:nvSpPr>
        <p:spPr>
          <a:xfrm>
            <a:off x="811185" y="621973"/>
            <a:ext cx="4949977" cy="162377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388164" y="2476500"/>
            <a:ext cx="502920" cy="502920"/>
          </a:xfrm>
        </p:spPr>
        <p:txBody>
          <a:bodyPr lIns="0" tIns="0" rIns="0" bIns="0" anchor="ctr">
            <a:noAutofit/>
          </a:bodyPr>
          <a:lstStyle>
            <a:lvl1pPr marL="0" indent="0" algn="ctr">
              <a:buNone/>
              <a:defRPr sz="1200"/>
            </a:lvl1pPr>
          </a:lstStyle>
          <a:p>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2255962" y="2476500"/>
            <a:ext cx="3505200" cy="1291009"/>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26" name="Picture Placeholder 5">
            <a:extLst>
              <a:ext uri="{FF2B5EF4-FFF2-40B4-BE49-F238E27FC236}">
                <a16:creationId xmlns:a16="http://schemas.microsoft.com/office/drawing/2014/main" id="{BCCCB2B0-FA91-2B00-07E8-454DF4E8C899}"/>
              </a:ext>
            </a:extLst>
          </p:cNvPr>
          <p:cNvSpPr>
            <a:spLocks noGrp="1"/>
          </p:cNvSpPr>
          <p:nvPr>
            <p:ph type="pic" sz="quarter" idx="29"/>
          </p:nvPr>
        </p:nvSpPr>
        <p:spPr>
          <a:xfrm>
            <a:off x="6457344" y="2476500"/>
            <a:ext cx="502920" cy="502920"/>
          </a:xfrm>
        </p:spPr>
        <p:txBody>
          <a:bodyPr lIns="0" tIns="0" rIns="0" bIns="0" anchor="ctr">
            <a:noAutofit/>
          </a:bodyPr>
          <a:lstStyle>
            <a:lvl1pPr marL="0" indent="0" algn="ctr">
              <a:buNone/>
              <a:defRPr sz="1200"/>
            </a:lvl1pPr>
          </a:lstStyle>
          <a:p>
            <a:endParaRPr lang="en-US" dirty="0"/>
          </a:p>
        </p:txBody>
      </p:sp>
      <p:sp>
        <p:nvSpPr>
          <p:cNvPr id="25" name="Text Placeholder 18">
            <a:extLst>
              <a:ext uri="{FF2B5EF4-FFF2-40B4-BE49-F238E27FC236}">
                <a16:creationId xmlns:a16="http://schemas.microsoft.com/office/drawing/2014/main" id="{C208DBEE-F3AC-002B-D94F-58BCDF0827FF}"/>
              </a:ext>
            </a:extLst>
          </p:cNvPr>
          <p:cNvSpPr>
            <a:spLocks noGrp="1"/>
          </p:cNvSpPr>
          <p:nvPr>
            <p:ph type="body" sz="quarter" idx="28" hasCustomPrompt="1"/>
          </p:nvPr>
        </p:nvSpPr>
        <p:spPr>
          <a:xfrm>
            <a:off x="7325142" y="24765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4" name="Picture Placeholder 5">
            <a:extLst>
              <a:ext uri="{FF2B5EF4-FFF2-40B4-BE49-F238E27FC236}">
                <a16:creationId xmlns:a16="http://schemas.microsoft.com/office/drawing/2014/main" id="{8AB6090E-B445-CAD9-6D75-F89A9C013942}"/>
              </a:ext>
            </a:extLst>
          </p:cNvPr>
          <p:cNvSpPr>
            <a:spLocks noGrp="1"/>
          </p:cNvSpPr>
          <p:nvPr>
            <p:ph type="pic" sz="quarter" idx="27"/>
          </p:nvPr>
        </p:nvSpPr>
        <p:spPr>
          <a:xfrm>
            <a:off x="1388164" y="4229100"/>
            <a:ext cx="502920" cy="502920"/>
          </a:xfrm>
        </p:spPr>
        <p:txBody>
          <a:bodyPr lIns="0" tIns="0" rIns="0" bIns="0" anchor="ctr">
            <a:noAutofit/>
          </a:bodyPr>
          <a:lstStyle>
            <a:lvl1pPr marL="0" indent="0" algn="ctr">
              <a:buNone/>
              <a:defRPr sz="1200"/>
            </a:lvl1pPr>
          </a:lstStyle>
          <a:p>
            <a:endParaRPr lang="en-US" dirty="0"/>
          </a:p>
        </p:txBody>
      </p:sp>
      <p:sp>
        <p:nvSpPr>
          <p:cNvPr id="23" name="Text Placeholder 18">
            <a:extLst>
              <a:ext uri="{FF2B5EF4-FFF2-40B4-BE49-F238E27FC236}">
                <a16:creationId xmlns:a16="http://schemas.microsoft.com/office/drawing/2014/main" id="{00527DBE-FAF9-7AE6-659C-035A70897773}"/>
              </a:ext>
            </a:extLst>
          </p:cNvPr>
          <p:cNvSpPr>
            <a:spLocks noGrp="1"/>
          </p:cNvSpPr>
          <p:nvPr>
            <p:ph type="body" sz="quarter" idx="26" hasCustomPrompt="1"/>
          </p:nvPr>
        </p:nvSpPr>
        <p:spPr>
          <a:xfrm>
            <a:off x="225596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8" name="Picture Placeholder 5">
            <a:extLst>
              <a:ext uri="{FF2B5EF4-FFF2-40B4-BE49-F238E27FC236}">
                <a16:creationId xmlns:a16="http://schemas.microsoft.com/office/drawing/2014/main" id="{B205B4BA-3FDF-ACE5-FC20-17EE755268B1}"/>
              </a:ext>
            </a:extLst>
          </p:cNvPr>
          <p:cNvSpPr>
            <a:spLocks noGrp="1"/>
          </p:cNvSpPr>
          <p:nvPr>
            <p:ph type="pic" sz="quarter" idx="31"/>
          </p:nvPr>
        </p:nvSpPr>
        <p:spPr>
          <a:xfrm>
            <a:off x="6457344" y="4229100"/>
            <a:ext cx="500634" cy="500634"/>
          </a:xfrm>
        </p:spPr>
        <p:txBody>
          <a:bodyPr lIns="0" tIns="0" rIns="0" bIns="0" anchor="ctr">
            <a:noAutofit/>
          </a:bodyPr>
          <a:lstStyle>
            <a:lvl1pPr marL="0" indent="0" algn="ctr">
              <a:buNone/>
              <a:defRPr sz="1200"/>
            </a:lvl1pPr>
          </a:lstStyle>
          <a:p>
            <a:endParaRPr lang="en-US" dirty="0"/>
          </a:p>
        </p:txBody>
      </p:sp>
      <p:sp>
        <p:nvSpPr>
          <p:cNvPr id="27" name="Text Placeholder 18">
            <a:extLst>
              <a:ext uri="{FF2B5EF4-FFF2-40B4-BE49-F238E27FC236}">
                <a16:creationId xmlns:a16="http://schemas.microsoft.com/office/drawing/2014/main" id="{07B586C0-CA7D-6A7A-4BE7-8EC9D8C635EC}"/>
              </a:ext>
            </a:extLst>
          </p:cNvPr>
          <p:cNvSpPr>
            <a:spLocks noGrp="1"/>
          </p:cNvSpPr>
          <p:nvPr>
            <p:ph type="body" sz="quarter" idx="30" hasCustomPrompt="1"/>
          </p:nvPr>
        </p:nvSpPr>
        <p:spPr>
          <a:xfrm>
            <a:off x="732514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vl2pPr>
              <a:defRPr sz="1800"/>
            </a:lvl2pPr>
          </a:lstStyle>
          <a:p>
            <a:pPr lvl="0"/>
            <a:r>
              <a:rPr lang="en-US" dirty="0"/>
              <a:t>Click to add text</a:t>
            </a:r>
          </a:p>
        </p:txBody>
      </p:sp>
      <p:pic>
        <p:nvPicPr>
          <p:cNvPr id="3" name="Graphic 2">
            <a:extLst>
              <a:ext uri="{FF2B5EF4-FFF2-40B4-BE49-F238E27FC236}">
                <a16:creationId xmlns:a16="http://schemas.microsoft.com/office/drawing/2014/main" id="{D8C74DBB-978B-8EA5-44E6-3AF3F58B70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718067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5" y="279400"/>
            <a:ext cx="8874306" cy="3251571"/>
          </a:xfrm>
        </p:spPr>
        <p:txBody>
          <a:bodyPr lIns="0" tIns="0" rIns="0" bIns="0" anchor="b">
            <a:noAutofit/>
          </a:bodyPr>
          <a:lstStyle>
            <a:lvl1pPr marL="0" algn="l">
              <a:lnSpc>
                <a:spcPct val="90000"/>
              </a:lnSpc>
              <a:spcBef>
                <a:spcPts val="0"/>
              </a:spcBef>
              <a:spcAft>
                <a:spcPts val="0"/>
              </a:spcAft>
              <a:defRPr sz="8000"/>
            </a:lvl1pPr>
          </a:lstStyle>
          <a:p>
            <a:r>
              <a:rPr lang="en-US" dirty="0"/>
              <a:t>Click to edit</a:t>
            </a:r>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p:nvPr>
        </p:nvSpPr>
        <p:spPr>
          <a:xfrm>
            <a:off x="811185" y="3837656"/>
            <a:ext cx="8874306" cy="2076152"/>
          </a:xfrm>
        </p:spPr>
        <p:txBody>
          <a:bodyPr lIns="0" tIns="0" rIns="0" bIns="0">
            <a:noAutofit/>
          </a:bodyPr>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Graphic 10">
            <a:extLst>
              <a:ext uri="{FF2B5EF4-FFF2-40B4-BE49-F238E27FC236}">
                <a16:creationId xmlns:a16="http://schemas.microsoft.com/office/drawing/2014/main" id="{F108B6DF-70B6-3DE6-4253-3C4926B86A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3" name="Oval 12">
            <a:extLst>
              <a:ext uri="{FF2B5EF4-FFF2-40B4-BE49-F238E27FC236}">
                <a16:creationId xmlns:a16="http://schemas.microsoft.com/office/drawing/2014/main" id="{8A5B9066-F7A6-6231-330D-A498C543A6A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heck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Picture Placeholder 5">
            <a:extLst>
              <a:ext uri="{FF2B5EF4-FFF2-40B4-BE49-F238E27FC236}">
                <a16:creationId xmlns:a16="http://schemas.microsoft.com/office/drawing/2014/main" id="{AB13D922-479E-0DC1-5C55-F4D7A5504489}"/>
              </a:ext>
            </a:extLst>
          </p:cNvPr>
          <p:cNvSpPr>
            <a:spLocks noGrp="1"/>
          </p:cNvSpPr>
          <p:nvPr>
            <p:ph type="pic" sz="quarter" idx="23" hasCustomPrompt="1"/>
          </p:nvPr>
        </p:nvSpPr>
        <p:spPr>
          <a:xfrm>
            <a:off x="1388164" y="2476500"/>
            <a:ext cx="502920" cy="502920"/>
          </a:xfrm>
        </p:spPr>
        <p:txBody>
          <a:bodyPr lIns="0" tIns="0" rIns="0" bIns="0" anchor="ctr">
            <a:noAutofit/>
          </a:bodyPr>
          <a:lstStyle>
            <a:lvl1pPr marL="0" indent="0" algn="ctr">
              <a:buNone/>
              <a:defRPr sz="1200"/>
            </a:lvl1pPr>
          </a:lstStyle>
          <a:p>
            <a:r>
              <a:rPr lang="en-US" dirty="0"/>
              <a:t>Icon</a:t>
            </a:r>
          </a:p>
        </p:txBody>
      </p:sp>
      <p:sp>
        <p:nvSpPr>
          <p:cNvPr id="14" name="Text Placeholder 15">
            <a:extLst>
              <a:ext uri="{FF2B5EF4-FFF2-40B4-BE49-F238E27FC236}">
                <a16:creationId xmlns:a16="http://schemas.microsoft.com/office/drawing/2014/main" id="{E0CDAE70-42DC-AB0D-6734-B9944B7993D9}"/>
              </a:ext>
            </a:extLst>
          </p:cNvPr>
          <p:cNvSpPr>
            <a:spLocks noGrp="1"/>
          </p:cNvSpPr>
          <p:nvPr>
            <p:ph type="body" sz="quarter" idx="13" hasCustomPrompt="1"/>
          </p:nvPr>
        </p:nvSpPr>
        <p:spPr>
          <a:xfrm>
            <a:off x="2255962" y="2476500"/>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Picture Placeholder 5">
            <a:extLst>
              <a:ext uri="{FF2B5EF4-FFF2-40B4-BE49-F238E27FC236}">
                <a16:creationId xmlns:a16="http://schemas.microsoft.com/office/drawing/2014/main" id="{9443615E-62BC-2D46-B8BA-FD3A72B7BAB4}"/>
              </a:ext>
            </a:extLst>
          </p:cNvPr>
          <p:cNvSpPr>
            <a:spLocks noGrp="1"/>
          </p:cNvSpPr>
          <p:nvPr>
            <p:ph type="pic" sz="quarter" idx="27" hasCustomPrompt="1"/>
          </p:nvPr>
        </p:nvSpPr>
        <p:spPr>
          <a:xfrm>
            <a:off x="1388164" y="3484562"/>
            <a:ext cx="502920" cy="502920"/>
          </a:xfrm>
        </p:spPr>
        <p:txBody>
          <a:bodyPr lIns="0" tIns="0" rIns="0" bIns="0" anchor="ctr">
            <a:noAutofit/>
          </a:bodyPr>
          <a:lstStyle>
            <a:lvl1pPr marL="0" indent="0" algn="ctr">
              <a:buNone/>
              <a:defRPr sz="1200"/>
            </a:lvl1pPr>
          </a:lstStyle>
          <a:p>
            <a:r>
              <a:rPr lang="en-US" dirty="0"/>
              <a:t>Icon</a:t>
            </a:r>
          </a:p>
        </p:txBody>
      </p:sp>
      <p:sp>
        <p:nvSpPr>
          <p:cNvPr id="17" name="Text Placeholder 15">
            <a:extLst>
              <a:ext uri="{FF2B5EF4-FFF2-40B4-BE49-F238E27FC236}">
                <a16:creationId xmlns:a16="http://schemas.microsoft.com/office/drawing/2014/main" id="{CBD4E95C-EAA1-DCCF-D975-37EE3FBD915A}"/>
              </a:ext>
            </a:extLst>
          </p:cNvPr>
          <p:cNvSpPr>
            <a:spLocks noGrp="1"/>
          </p:cNvSpPr>
          <p:nvPr>
            <p:ph type="body" sz="quarter" idx="24" hasCustomPrompt="1"/>
          </p:nvPr>
        </p:nvSpPr>
        <p:spPr>
          <a:xfrm>
            <a:off x="2255962" y="3484562"/>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4" name="Picture Placeholder 5">
            <a:extLst>
              <a:ext uri="{FF2B5EF4-FFF2-40B4-BE49-F238E27FC236}">
                <a16:creationId xmlns:a16="http://schemas.microsoft.com/office/drawing/2014/main" id="{8EF5E933-304E-1D0F-2544-A608B4EE087F}"/>
              </a:ext>
            </a:extLst>
          </p:cNvPr>
          <p:cNvSpPr>
            <a:spLocks noGrp="1"/>
          </p:cNvSpPr>
          <p:nvPr>
            <p:ph type="pic" sz="quarter" idx="28" hasCustomPrompt="1"/>
          </p:nvPr>
        </p:nvSpPr>
        <p:spPr>
          <a:xfrm>
            <a:off x="1388164" y="4492625"/>
            <a:ext cx="502920" cy="502920"/>
          </a:xfrm>
        </p:spPr>
        <p:txBody>
          <a:bodyPr lIns="0" tIns="0" rIns="0" bIns="0" anchor="ctr">
            <a:noAutofit/>
          </a:bodyPr>
          <a:lstStyle>
            <a:lvl1pPr marL="0" indent="0" algn="ctr">
              <a:buNone/>
              <a:defRPr sz="1200"/>
            </a:lvl1pPr>
          </a:lstStyle>
          <a:p>
            <a:r>
              <a:rPr lang="en-US" dirty="0"/>
              <a:t>Icon</a:t>
            </a:r>
          </a:p>
        </p:txBody>
      </p:sp>
      <p:sp>
        <p:nvSpPr>
          <p:cNvPr id="19" name="Text Placeholder 15">
            <a:extLst>
              <a:ext uri="{FF2B5EF4-FFF2-40B4-BE49-F238E27FC236}">
                <a16:creationId xmlns:a16="http://schemas.microsoft.com/office/drawing/2014/main" id="{03014695-7138-84E3-3225-87977FD8E496}"/>
              </a:ext>
            </a:extLst>
          </p:cNvPr>
          <p:cNvSpPr>
            <a:spLocks noGrp="1"/>
          </p:cNvSpPr>
          <p:nvPr>
            <p:ph type="body" sz="quarter" idx="26" hasCustomPrompt="1"/>
          </p:nvPr>
        </p:nvSpPr>
        <p:spPr>
          <a:xfrm>
            <a:off x="2255962" y="4492625"/>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10" name="Graphic 9">
            <a:extLst>
              <a:ext uri="{FF2B5EF4-FFF2-40B4-BE49-F238E27FC236}">
                <a16:creationId xmlns:a16="http://schemas.microsoft.com/office/drawing/2014/main" id="{B3606A3B-5B75-C830-0580-02B3AF648B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E53F7E88-2097-D325-6D72-678AA2F5B1B5}"/>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Text Placeholder 15">
            <a:extLst>
              <a:ext uri="{FF2B5EF4-FFF2-40B4-BE49-F238E27FC236}">
                <a16:creationId xmlns:a16="http://schemas.microsoft.com/office/drawing/2014/main" id="{31542C44-78F9-C385-BA13-32EF29E328CC}"/>
              </a:ext>
            </a:extLst>
          </p:cNvPr>
          <p:cNvSpPr>
            <a:spLocks noGrp="1"/>
          </p:cNvSpPr>
          <p:nvPr>
            <p:ph type="body" sz="quarter" idx="13" hasCustomPrompt="1"/>
          </p:nvPr>
        </p:nvSpPr>
        <p:spPr>
          <a:xfrm>
            <a:off x="1295403"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32" name="Text Placeholder 15">
            <a:extLst>
              <a:ext uri="{FF2B5EF4-FFF2-40B4-BE49-F238E27FC236}">
                <a16:creationId xmlns:a16="http://schemas.microsoft.com/office/drawing/2014/main" id="{E3F465DB-04AD-D2AA-978D-7B88D2F319F4}"/>
              </a:ext>
            </a:extLst>
          </p:cNvPr>
          <p:cNvSpPr>
            <a:spLocks noGrp="1"/>
          </p:cNvSpPr>
          <p:nvPr>
            <p:ph type="body" sz="quarter" idx="20" hasCustomPrompt="1"/>
          </p:nvPr>
        </p:nvSpPr>
        <p:spPr>
          <a:xfrm>
            <a:off x="4374970"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29" name="Text Placeholder 15">
            <a:extLst>
              <a:ext uri="{FF2B5EF4-FFF2-40B4-BE49-F238E27FC236}">
                <a16:creationId xmlns:a16="http://schemas.microsoft.com/office/drawing/2014/main" id="{379A3659-EC2D-312F-1FA2-2C3208B35D4F}"/>
              </a:ext>
            </a:extLst>
          </p:cNvPr>
          <p:cNvSpPr>
            <a:spLocks noGrp="1"/>
          </p:cNvSpPr>
          <p:nvPr>
            <p:ph type="body" sz="quarter" idx="17" hasCustomPrompt="1"/>
          </p:nvPr>
        </p:nvSpPr>
        <p:spPr>
          <a:xfrm>
            <a:off x="7454537" y="2487613"/>
            <a:ext cx="2604092"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17" name="Text Placeholder 18">
            <a:extLst>
              <a:ext uri="{FF2B5EF4-FFF2-40B4-BE49-F238E27FC236}">
                <a16:creationId xmlns:a16="http://schemas.microsoft.com/office/drawing/2014/main" id="{D8352836-701E-DDA9-602B-1CF2FD54A75B}"/>
              </a:ext>
            </a:extLst>
          </p:cNvPr>
          <p:cNvSpPr>
            <a:spLocks noGrp="1"/>
          </p:cNvSpPr>
          <p:nvPr>
            <p:ph type="body" sz="quarter" idx="15" hasCustomPrompt="1"/>
          </p:nvPr>
        </p:nvSpPr>
        <p:spPr>
          <a:xfrm>
            <a:off x="1295400"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3" name="Text Placeholder 18">
            <a:extLst>
              <a:ext uri="{FF2B5EF4-FFF2-40B4-BE49-F238E27FC236}">
                <a16:creationId xmlns:a16="http://schemas.microsoft.com/office/drawing/2014/main" id="{2B9A4520-E4E7-3735-9AA4-F886868CDA0F}"/>
              </a:ext>
            </a:extLst>
          </p:cNvPr>
          <p:cNvSpPr>
            <a:spLocks noGrp="1"/>
          </p:cNvSpPr>
          <p:nvPr>
            <p:ph type="body" sz="quarter" idx="21" hasCustomPrompt="1"/>
          </p:nvPr>
        </p:nvSpPr>
        <p:spPr>
          <a:xfrm>
            <a:off x="4374967"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0" name="Text Placeholder 18">
            <a:extLst>
              <a:ext uri="{FF2B5EF4-FFF2-40B4-BE49-F238E27FC236}">
                <a16:creationId xmlns:a16="http://schemas.microsoft.com/office/drawing/2014/main" id="{2ED3CCCC-5B50-BA18-C9CF-82C1113391F6}"/>
              </a:ext>
            </a:extLst>
          </p:cNvPr>
          <p:cNvSpPr>
            <a:spLocks noGrp="1"/>
          </p:cNvSpPr>
          <p:nvPr>
            <p:ph type="body" sz="quarter" idx="18" hasCustomPrompt="1"/>
          </p:nvPr>
        </p:nvSpPr>
        <p:spPr>
          <a:xfrm>
            <a:off x="7454534"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pic>
        <p:nvPicPr>
          <p:cNvPr id="9" name="Graphic 8">
            <a:extLst>
              <a:ext uri="{FF2B5EF4-FFF2-40B4-BE49-F238E27FC236}">
                <a16:creationId xmlns:a16="http://schemas.microsoft.com/office/drawing/2014/main" id="{749446AE-6E14-9EAD-CCAA-C1EC91FDA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34945" b="66188"/>
          <a:stretch>
            <a:fillRect/>
          </a:stretch>
        </p:blipFill>
        <p:spPr>
          <a:xfrm>
            <a:off x="7730504" y="4539146"/>
            <a:ext cx="4461496" cy="2318855"/>
          </a:xfrm>
          <a:custGeom>
            <a:avLst/>
            <a:gdLst>
              <a:gd name="connsiteX0" fmla="*/ 0 w 4461496"/>
              <a:gd name="connsiteY0" fmla="*/ 0 h 2318855"/>
              <a:gd name="connsiteX1" fmla="*/ 4461496 w 4461496"/>
              <a:gd name="connsiteY1" fmla="*/ 0 h 2318855"/>
              <a:gd name="connsiteX2" fmla="*/ 4461496 w 4461496"/>
              <a:gd name="connsiteY2" fmla="*/ 2318855 h 2318855"/>
              <a:gd name="connsiteX3" fmla="*/ 0 w 4461496"/>
              <a:gd name="connsiteY3" fmla="*/ 2318855 h 2318855"/>
            </a:gdLst>
            <a:ahLst/>
            <a:cxnLst>
              <a:cxn ang="0">
                <a:pos x="connsiteX0" y="connsiteY0"/>
              </a:cxn>
              <a:cxn ang="0">
                <a:pos x="connsiteX1" y="connsiteY1"/>
              </a:cxn>
              <a:cxn ang="0">
                <a:pos x="connsiteX2" y="connsiteY2"/>
              </a:cxn>
              <a:cxn ang="0">
                <a:pos x="connsiteX3" y="connsiteY3"/>
              </a:cxn>
            </a:cxnLst>
            <a:rect l="l" t="t" r="r" b="b"/>
            <a:pathLst>
              <a:path w="4461496" h="2318855">
                <a:moveTo>
                  <a:pt x="0" y="0"/>
                </a:moveTo>
                <a:lnTo>
                  <a:pt x="4461496" y="0"/>
                </a:lnTo>
                <a:lnTo>
                  <a:pt x="4461496" y="2318855"/>
                </a:lnTo>
                <a:lnTo>
                  <a:pt x="0" y="2318855"/>
                </a:lnTo>
                <a:close/>
              </a:path>
            </a:pathLst>
          </a:custGeom>
        </p:spPr>
      </p:pic>
      <p:grpSp>
        <p:nvGrpSpPr>
          <p:cNvPr id="11" name="Group 10">
            <a:extLst>
              <a:ext uri="{FF2B5EF4-FFF2-40B4-BE49-F238E27FC236}">
                <a16:creationId xmlns:a16="http://schemas.microsoft.com/office/drawing/2014/main" id="{7788B2DA-5890-0F11-581C-A9189E008CE1}"/>
              </a:ext>
            </a:extLst>
          </p:cNvPr>
          <p:cNvGrpSpPr/>
          <p:nvPr userDrawn="1"/>
        </p:nvGrpSpPr>
        <p:grpSpPr>
          <a:xfrm rot="5400000">
            <a:off x="10058034" y="23582"/>
            <a:ext cx="2133966" cy="2133966"/>
            <a:chOff x="9654699" y="2229295"/>
            <a:chExt cx="2133966" cy="2133966"/>
          </a:xfrm>
        </p:grpSpPr>
        <p:sp>
          <p:nvSpPr>
            <p:cNvPr id="13" name="Freeform 12">
              <a:extLst>
                <a:ext uri="{FF2B5EF4-FFF2-40B4-BE49-F238E27FC236}">
                  <a16:creationId xmlns:a16="http://schemas.microsoft.com/office/drawing/2014/main" id="{6C0B013B-DCAB-56B5-B1A1-0962EFCDAD0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97E9164D-468F-6ABB-E014-8357739493B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1441720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with icon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AF34004-C8D7-0BF6-E972-61781179D593}"/>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000"/>
            </a:lvl1pPr>
          </a:lstStyle>
          <a:p>
            <a:endParaRPr lang="en-US" dirty="0"/>
          </a:p>
        </p:txBody>
      </p:sp>
      <p:sp>
        <p:nvSpPr>
          <p:cNvPr id="28" name="Picture Placeholder 5">
            <a:extLst>
              <a:ext uri="{FF2B5EF4-FFF2-40B4-BE49-F238E27FC236}">
                <a16:creationId xmlns:a16="http://schemas.microsoft.com/office/drawing/2014/main" id="{D9C1F6F0-4FC6-1160-0C8F-975ECDECAF3D}"/>
              </a:ext>
            </a:extLst>
          </p:cNvPr>
          <p:cNvSpPr>
            <a:spLocks noGrp="1"/>
          </p:cNvSpPr>
          <p:nvPr>
            <p:ph type="pic" sz="quarter" idx="24"/>
          </p:nvPr>
        </p:nvSpPr>
        <p:spPr>
          <a:xfrm>
            <a:off x="4374967" y="2476500"/>
            <a:ext cx="685800" cy="685800"/>
          </a:xfrm>
        </p:spPr>
        <p:txBody>
          <a:bodyPr lIns="0" tIns="0" rIns="0" bIns="0" anchor="ctr">
            <a:noAutofit/>
          </a:bodyPr>
          <a:lstStyle>
            <a:lvl1pPr marL="0" indent="0" algn="ctr">
              <a:buNone/>
              <a:defRPr sz="1000"/>
            </a:lvl1pPr>
          </a:lstStyle>
          <a:p>
            <a:endParaRPr lang="en-US" dirty="0"/>
          </a:p>
        </p:txBody>
      </p:sp>
      <p:sp>
        <p:nvSpPr>
          <p:cNvPr id="35" name="Picture Placeholder 5">
            <a:extLst>
              <a:ext uri="{FF2B5EF4-FFF2-40B4-BE49-F238E27FC236}">
                <a16:creationId xmlns:a16="http://schemas.microsoft.com/office/drawing/2014/main" id="{6EF1040F-3507-9529-F7BA-DEF2138BAC89}"/>
              </a:ext>
            </a:extLst>
          </p:cNvPr>
          <p:cNvSpPr>
            <a:spLocks noGrp="1"/>
          </p:cNvSpPr>
          <p:nvPr>
            <p:ph type="pic" sz="quarter" idx="25"/>
          </p:nvPr>
        </p:nvSpPr>
        <p:spPr>
          <a:xfrm>
            <a:off x="7454534" y="2476500"/>
            <a:ext cx="685800" cy="685800"/>
          </a:xfrm>
        </p:spPr>
        <p:txBody>
          <a:bodyPr lIns="0" tIns="0" rIns="0" bIns="0" anchor="ctr">
            <a:noAutofit/>
          </a:bodyPr>
          <a:lstStyle>
            <a:lvl1pPr marL="0" indent="0" algn="ctr">
              <a:buNone/>
              <a:defRPr sz="1000"/>
            </a:lvl1pPr>
          </a:lstStyle>
          <a:p>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3" name="Graphic 2">
            <a:extLst>
              <a:ext uri="{FF2B5EF4-FFF2-40B4-BE49-F238E27FC236}">
                <a16:creationId xmlns:a16="http://schemas.microsoft.com/office/drawing/2014/main" id="{AF93679A-06AD-D46C-BEB8-62FEE039D4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6320" r="60054"/>
          <a:stretch>
            <a:fillRect/>
          </a:stretch>
        </p:blipFill>
        <p:spPr>
          <a:xfrm>
            <a:off x="9452531" y="0"/>
            <a:ext cx="2739468" cy="3681345"/>
          </a:xfrm>
          <a:custGeom>
            <a:avLst/>
            <a:gdLst>
              <a:gd name="connsiteX0" fmla="*/ 0 w 2739468"/>
              <a:gd name="connsiteY0" fmla="*/ 0 h 3681345"/>
              <a:gd name="connsiteX1" fmla="*/ 2739468 w 2739468"/>
              <a:gd name="connsiteY1" fmla="*/ 0 h 3681345"/>
              <a:gd name="connsiteX2" fmla="*/ 2739468 w 2739468"/>
              <a:gd name="connsiteY2" fmla="*/ 3681345 h 3681345"/>
              <a:gd name="connsiteX3" fmla="*/ 0 w 2739468"/>
              <a:gd name="connsiteY3" fmla="*/ 3681345 h 3681345"/>
            </a:gdLst>
            <a:ahLst/>
            <a:cxnLst>
              <a:cxn ang="0">
                <a:pos x="connsiteX0" y="connsiteY0"/>
              </a:cxn>
              <a:cxn ang="0">
                <a:pos x="connsiteX1" y="connsiteY1"/>
              </a:cxn>
              <a:cxn ang="0">
                <a:pos x="connsiteX2" y="connsiteY2"/>
              </a:cxn>
              <a:cxn ang="0">
                <a:pos x="connsiteX3" y="connsiteY3"/>
              </a:cxn>
            </a:cxnLst>
            <a:rect l="l" t="t" r="r" b="b"/>
            <a:pathLst>
              <a:path w="2739468" h="3681345">
                <a:moveTo>
                  <a:pt x="0" y="0"/>
                </a:moveTo>
                <a:lnTo>
                  <a:pt x="2739468" y="0"/>
                </a:lnTo>
                <a:lnTo>
                  <a:pt x="2739468" y="3681345"/>
                </a:lnTo>
                <a:lnTo>
                  <a:pt x="0" y="3681345"/>
                </a:lnTo>
                <a:close/>
              </a:path>
            </a:pathLst>
          </a:custGeom>
        </p:spPr>
      </p:pic>
      <p:sp>
        <p:nvSpPr>
          <p:cNvPr id="4" name="Freeform 3">
            <a:extLst>
              <a:ext uri="{FF2B5EF4-FFF2-40B4-BE49-F238E27FC236}">
                <a16:creationId xmlns:a16="http://schemas.microsoft.com/office/drawing/2014/main" id="{504F2DB4-4E28-277B-9867-CFC84603650B}"/>
              </a:ext>
            </a:extLst>
          </p:cNvPr>
          <p:cNvSpPr/>
          <p:nvPr userDrawn="1"/>
        </p:nvSpPr>
        <p:spPr>
          <a:xfrm>
            <a:off x="0" y="4094798"/>
            <a:ext cx="1057676" cy="2115352"/>
          </a:xfrm>
          <a:custGeom>
            <a:avLst/>
            <a:gdLst>
              <a:gd name="connsiteX0" fmla="*/ 0 w 1057676"/>
              <a:gd name="connsiteY0" fmla="*/ 0 h 2115352"/>
              <a:gd name="connsiteX1" fmla="*/ 1057676 w 1057676"/>
              <a:gd name="connsiteY1" fmla="*/ 1057676 h 2115352"/>
              <a:gd name="connsiteX2" fmla="*/ 0 w 1057676"/>
              <a:gd name="connsiteY2" fmla="*/ 2115352 h 2115352"/>
            </a:gdLst>
            <a:ahLst/>
            <a:cxnLst>
              <a:cxn ang="0">
                <a:pos x="connsiteX0" y="connsiteY0"/>
              </a:cxn>
              <a:cxn ang="0">
                <a:pos x="connsiteX1" y="connsiteY1"/>
              </a:cxn>
              <a:cxn ang="0">
                <a:pos x="connsiteX2" y="connsiteY2"/>
              </a:cxn>
            </a:cxnLst>
            <a:rect l="l" t="t" r="r" b="b"/>
            <a:pathLst>
              <a:path w="1057676" h="2115352">
                <a:moveTo>
                  <a:pt x="0" y="0"/>
                </a:moveTo>
                <a:cubicBezTo>
                  <a:pt x="584138" y="0"/>
                  <a:pt x="1057676" y="473538"/>
                  <a:pt x="1057676" y="1057676"/>
                </a:cubicBezTo>
                <a:cubicBezTo>
                  <a:pt x="1057676" y="1641814"/>
                  <a:pt x="584138" y="2115352"/>
                  <a:pt x="0" y="21153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3777396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chart or graphic">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D978EB2-1AE7-BB87-954B-F3DBF5080553}"/>
              </a:ext>
            </a:extLst>
          </p:cNvPr>
          <p:cNvSpPr>
            <a:spLocks noGrp="1"/>
          </p:cNvSpPr>
          <p:nvPr>
            <p:ph type="title"/>
          </p:nvPr>
        </p:nvSpPr>
        <p:spPr>
          <a:xfrm>
            <a:off x="811185" y="621973"/>
            <a:ext cx="4433915" cy="1695777"/>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2" y="2743200"/>
            <a:ext cx="3657598" cy="3187700"/>
          </a:xfrm>
        </p:spPr>
        <p:txBody>
          <a:bodyPr lIns="0" tIns="0" rIns="0" bIns="0">
            <a:noAutofit/>
          </a:bodyPr>
          <a:lstStyle>
            <a:lvl1pPr marL="285750" indent="-283464">
              <a:buFont typeface="Arial" panose="020B0604020202020204" pitchFamily="34" charset="0"/>
              <a:buChar char="•"/>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Content Placeholder 3">
            <a:extLst>
              <a:ext uri="{FF2B5EF4-FFF2-40B4-BE49-F238E27FC236}">
                <a16:creationId xmlns:a16="http://schemas.microsoft.com/office/drawing/2014/main" id="{DEDCEA88-E3F7-FC47-F274-E58409CC4E7F}"/>
              </a:ext>
            </a:extLst>
          </p:cNvPr>
          <p:cNvSpPr>
            <a:spLocks noGrp="1"/>
          </p:cNvSpPr>
          <p:nvPr>
            <p:ph sz="half" idx="2" hasCustomPrompt="1"/>
          </p:nvPr>
        </p:nvSpPr>
        <p:spPr>
          <a:xfrm>
            <a:off x="5467407" y="1054099"/>
            <a:ext cx="5657793" cy="4889501"/>
          </a:xfrm>
        </p:spPr>
        <p:txBody>
          <a:bodyPr>
            <a:noAutofit/>
          </a:bodyPr>
          <a:lstStyle>
            <a:lvl1pPr marL="0" indent="0">
              <a:buNone/>
              <a:defRPr sz="1600">
                <a:latin typeface="+mn-lt"/>
              </a:defRPr>
            </a:lvl1pPr>
          </a:lstStyle>
          <a:p>
            <a:pPr lvl="0"/>
            <a:r>
              <a:rPr lang="en-US" dirty="0"/>
              <a:t>SmartArt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166183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B29A2F3-C289-9762-6F9F-DA18D322DF07}"/>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pPr lvl="0"/>
            <a:r>
              <a:rPr lang="en-US" dirty="0"/>
              <a:t>Click to edit Master text styles</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
        <p:nvSpPr>
          <p:cNvPr id="11" name="Oval 10">
            <a:extLst>
              <a:ext uri="{FF2B5EF4-FFF2-40B4-BE49-F238E27FC236}">
                <a16:creationId xmlns:a16="http://schemas.microsoft.com/office/drawing/2014/main" id="{BC365DF2-FE3C-3232-AB75-C282AFD43D64}"/>
              </a:ext>
            </a:extLst>
          </p:cNvPr>
          <p:cNvSpPr/>
          <p:nvPr userDrawn="1"/>
        </p:nvSpPr>
        <p:spPr>
          <a:xfrm>
            <a:off x="9638466" y="3991499"/>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3" name="Graphic 12">
            <a:extLst>
              <a:ext uri="{FF2B5EF4-FFF2-40B4-BE49-F238E27FC236}">
                <a16:creationId xmlns:a16="http://schemas.microsoft.com/office/drawing/2014/main" id="{920871AE-D105-49BC-6CB6-BC68EC55DA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6" name="Freeform 15">
            <a:extLst>
              <a:ext uri="{FF2B5EF4-FFF2-40B4-BE49-F238E27FC236}">
                <a16:creationId xmlns:a16="http://schemas.microsoft.com/office/drawing/2014/main" id="{39644024-6839-A3FA-9801-8CE700F9EC99}"/>
              </a:ext>
            </a:extLst>
          </p:cNvPr>
          <p:cNvSpPr/>
          <p:nvPr userDrawn="1"/>
        </p:nvSpPr>
        <p:spPr>
          <a:xfrm>
            <a:off x="10198293" y="4875419"/>
            <a:ext cx="1993707" cy="1982581"/>
          </a:xfrm>
          <a:custGeom>
            <a:avLst/>
            <a:gdLst>
              <a:gd name="connsiteX0" fmla="*/ 1993707 w 1993707"/>
              <a:gd name="connsiteY0" fmla="*/ 1952030 h 1982581"/>
              <a:gd name="connsiteX1" fmla="*/ 1993707 w 1993707"/>
              <a:gd name="connsiteY1" fmla="*/ 1982581 h 1982581"/>
              <a:gd name="connsiteX2" fmla="*/ 1965515 w 1993707"/>
              <a:gd name="connsiteY2" fmla="*/ 1982581 h 1982581"/>
              <a:gd name="connsiteX3" fmla="*/ 1974866 w 1993707"/>
              <a:gd name="connsiteY3" fmla="*/ 1974866 h 1982581"/>
              <a:gd name="connsiteX4" fmla="*/ 1346200 w 1993707"/>
              <a:gd name="connsiteY4" fmla="*/ 0 h 1982581"/>
              <a:gd name="connsiteX5" fmla="*/ 1987879 w 1993707"/>
              <a:gd name="connsiteY5" fmla="*/ 162479 h 1982581"/>
              <a:gd name="connsiteX6" fmla="*/ 1993707 w 1993707"/>
              <a:gd name="connsiteY6" fmla="*/ 166020 h 1982581"/>
              <a:gd name="connsiteX7" fmla="*/ 1993707 w 1993707"/>
              <a:gd name="connsiteY7" fmla="*/ 740369 h 1982581"/>
              <a:gd name="connsiteX8" fmla="*/ 1974866 w 1993707"/>
              <a:gd name="connsiteY8" fmla="*/ 717533 h 1982581"/>
              <a:gd name="connsiteX9" fmla="*/ 1346199 w 1993707"/>
              <a:gd name="connsiteY9" fmla="*/ 457130 h 1982581"/>
              <a:gd name="connsiteX10" fmla="*/ 457130 w 1993707"/>
              <a:gd name="connsiteY10" fmla="*/ 1346199 h 1982581"/>
              <a:gd name="connsiteX11" fmla="*/ 717532 w 1993707"/>
              <a:gd name="connsiteY11" fmla="*/ 1974866 h 1982581"/>
              <a:gd name="connsiteX12" fmla="*/ 726883 w 1993707"/>
              <a:gd name="connsiteY12" fmla="*/ 1982581 h 1982581"/>
              <a:gd name="connsiteX13" fmla="*/ 159927 w 1993707"/>
              <a:gd name="connsiteY13" fmla="*/ 1982581 h 1982581"/>
              <a:gd name="connsiteX14" fmla="*/ 105791 w 1993707"/>
              <a:gd name="connsiteY14" fmla="*/ 1870202 h 1982581"/>
              <a:gd name="connsiteX15" fmla="*/ 0 w 1993707"/>
              <a:gd name="connsiteY15" fmla="*/ 1346200 h 1982581"/>
              <a:gd name="connsiteX16" fmla="*/ 1346200 w 1993707"/>
              <a:gd name="connsiteY16" fmla="*/ 0 h 198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3707" h="1982581">
                <a:moveTo>
                  <a:pt x="1993707" y="1952030"/>
                </a:moveTo>
                <a:lnTo>
                  <a:pt x="1993707" y="1982581"/>
                </a:lnTo>
                <a:lnTo>
                  <a:pt x="1965515" y="1982581"/>
                </a:lnTo>
                <a:lnTo>
                  <a:pt x="1974866" y="1974866"/>
                </a:lnTo>
                <a:close/>
                <a:moveTo>
                  <a:pt x="1346200" y="0"/>
                </a:moveTo>
                <a:cubicBezTo>
                  <a:pt x="1578539" y="0"/>
                  <a:pt x="1797131" y="58859"/>
                  <a:pt x="1987879" y="162479"/>
                </a:cubicBezTo>
                <a:lnTo>
                  <a:pt x="1993707" y="166020"/>
                </a:lnTo>
                <a:lnTo>
                  <a:pt x="1993707" y="740369"/>
                </a:lnTo>
                <a:lnTo>
                  <a:pt x="1974866" y="717533"/>
                </a:lnTo>
                <a:cubicBezTo>
                  <a:pt x="1813976" y="556643"/>
                  <a:pt x="1591708" y="457130"/>
                  <a:pt x="1346199" y="457130"/>
                </a:cubicBezTo>
                <a:cubicBezTo>
                  <a:pt x="855180" y="457130"/>
                  <a:pt x="457130" y="855180"/>
                  <a:pt x="457130" y="1346199"/>
                </a:cubicBezTo>
                <a:cubicBezTo>
                  <a:pt x="457130" y="1591709"/>
                  <a:pt x="556643" y="1813976"/>
                  <a:pt x="717532" y="1974866"/>
                </a:cubicBezTo>
                <a:lnTo>
                  <a:pt x="726883" y="1982581"/>
                </a:lnTo>
                <a:lnTo>
                  <a:pt x="159927" y="1982581"/>
                </a:lnTo>
                <a:lnTo>
                  <a:pt x="105791" y="1870202"/>
                </a:lnTo>
                <a:cubicBezTo>
                  <a:pt x="37670" y="1709145"/>
                  <a:pt x="0" y="1532072"/>
                  <a:pt x="0" y="1346200"/>
                </a:cubicBezTo>
                <a:cubicBezTo>
                  <a:pt x="0" y="602714"/>
                  <a:pt x="602714" y="0"/>
                  <a:pt x="13462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76611301"/>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A77AE4-6D69-28DE-CC84-F7991882E5BF}"/>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2" name="Object 1" descr="preencoded.png">
            <a:extLst>
              <a:ext uri="{FF2B5EF4-FFF2-40B4-BE49-F238E27FC236}">
                <a16:creationId xmlns:a16="http://schemas.microsoft.com/office/drawing/2014/main" id="{269C21E5-B8EE-7438-A771-34BC8006E13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id="{18F333FA-6DDE-DB6C-73BB-FE8387977425}"/>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3265799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455275E-28AB-F0B7-E799-5116B11205DF}"/>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4" name="Graphic 3">
            <a:extLst>
              <a:ext uri="{FF2B5EF4-FFF2-40B4-BE49-F238E27FC236}">
                <a16:creationId xmlns:a16="http://schemas.microsoft.com/office/drawing/2014/main" id="{F0B2CA14-03DC-FC05-7713-E0261B4B2F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Lst>
          </p:cNvPr>
          <p:cNvSpPr/>
          <p:nvPr userDrawn="1"/>
        </p:nvSpPr>
        <p:spPr>
          <a:xfrm>
            <a:off x="9363677" y="152331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1BD9D7CE-BCD9-0B12-1945-C5FFE31A7DAE}"/>
              </a:ext>
            </a:extLst>
          </p:cNvPr>
          <p:cNvSpPr/>
          <p:nvPr userDrawn="1"/>
        </p:nvSpPr>
        <p:spPr>
          <a:xfrm>
            <a:off x="8907309" y="13652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31636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2DD956C-BC83-8F97-6FF5-5A11028FEFEA}"/>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Picture Placeholder 5">
            <a:extLst>
              <a:ext uri="{FF2B5EF4-FFF2-40B4-BE49-F238E27FC236}">
                <a16:creationId xmlns:a16="http://schemas.microsoft.com/office/drawing/2014/main" id="{D5364683-E8FF-8D94-04BD-2DF0086DB127}"/>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14" name="Text Placeholder 18">
            <a:extLst>
              <a:ext uri="{FF2B5EF4-FFF2-40B4-BE49-F238E27FC236}">
                <a16:creationId xmlns:a16="http://schemas.microsoft.com/office/drawing/2014/main" id="{B1592037-0F29-1473-3EA8-7A7812DF3A39}"/>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18" name="Picture Placeholder 5">
            <a:extLst>
              <a:ext uri="{FF2B5EF4-FFF2-40B4-BE49-F238E27FC236}">
                <a16:creationId xmlns:a16="http://schemas.microsoft.com/office/drawing/2014/main" id="{CE6D5275-4C73-11F2-4948-8DD43F836F70}"/>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endParaRPr lang="en-US" dirty="0"/>
          </a:p>
        </p:txBody>
      </p:sp>
      <p:sp>
        <p:nvSpPr>
          <p:cNvPr id="17" name="Text Placeholder 18">
            <a:extLst>
              <a:ext uri="{FF2B5EF4-FFF2-40B4-BE49-F238E27FC236}">
                <a16:creationId xmlns:a16="http://schemas.microsoft.com/office/drawing/2014/main" id="{FDF0F72F-56B8-7E37-B80A-49A9D92550AB}"/>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9" name="Graphic 8">
            <a:extLst>
              <a:ext uri="{FF2B5EF4-FFF2-40B4-BE49-F238E27FC236}">
                <a16:creationId xmlns:a16="http://schemas.microsoft.com/office/drawing/2014/main" id="{A22F8239-92F5-595B-5DD3-ACBA1C19E6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73895"/>
          <a:stretch>
            <a:fillRect/>
          </a:stretch>
        </p:blipFill>
        <p:spPr>
          <a:xfrm>
            <a:off x="3459002" y="4945020"/>
            <a:ext cx="7328137" cy="1912980"/>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id="{DF9E987C-6F3E-FB11-D796-2D5F9075A7FF}"/>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688650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DB1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11185" y="621973"/>
            <a:ext cx="10569630" cy="1068715"/>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11185" y="1825625"/>
            <a:ext cx="1056963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541491"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907309"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7" r:id="rId3"/>
    <p:sldLayoutId id="2147483668" r:id="rId4"/>
    <p:sldLayoutId id="2147483669" r:id="rId5"/>
    <p:sldLayoutId id="2147483670" r:id="rId6"/>
    <p:sldLayoutId id="2147483672" r:id="rId7"/>
    <p:sldLayoutId id="2147483675" r:id="rId8"/>
    <p:sldLayoutId id="2147483671" r:id="rId9"/>
    <p:sldLayoutId id="2147483673" r:id="rId10"/>
    <p:sldLayoutId id="2147483677" r:id="rId11"/>
    <p:sldLayoutId id="2147483676" r:id="rId12"/>
    <p:sldLayoutId id="2147483656" r:id="rId13"/>
  </p:sldLayoutIdLst>
  <p:hf hdr="0" dt="0"/>
  <p:txStyles>
    <p:titleStyle>
      <a:lvl1pPr algn="l" defTabSz="914400" rtl="0" eaLnBrk="1" latinLnBrk="0" hangingPunct="1">
        <a:lnSpc>
          <a:spcPct val="90000"/>
        </a:lnSpc>
        <a:spcBef>
          <a:spcPct val="0"/>
        </a:spcBef>
        <a:buNone/>
        <a:defRPr sz="4000" b="1" i="0" kern="1200" spc="100" baseline="0">
          <a:solidFill>
            <a:schemeClr val="bg1"/>
          </a:solidFill>
          <a:latin typeface="+mj-lt"/>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www.virtualmetric.com/database-monitoring"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7.xml"/><Relationship Id="rId1" Type="http://schemas.openxmlformats.org/officeDocument/2006/relationships/video" Target="https://www.youtube.com/embed/HcoDc94h4PI?feature=oembed"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www.anirbansinha.in"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0.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artoon of a superhero">
            <a:extLst>
              <a:ext uri="{FF2B5EF4-FFF2-40B4-BE49-F238E27FC236}">
                <a16:creationId xmlns:a16="http://schemas.microsoft.com/office/drawing/2014/main" id="{A9DE8291-E8CA-83B0-6F0E-3C55EEF4B784}"/>
              </a:ext>
            </a:extLst>
          </p:cNvPr>
          <p:cNvPicPr>
            <a:picLocks noChangeAspect="1"/>
          </p:cNvPicPr>
          <p:nvPr/>
        </p:nvPicPr>
        <p:blipFill>
          <a:blip r:embed="rId2"/>
          <a:stretch>
            <a:fillRect/>
          </a:stretch>
        </p:blipFill>
        <p:spPr>
          <a:xfrm>
            <a:off x="1091863" y="-4684"/>
            <a:ext cx="11157521" cy="6867369"/>
          </a:xfrm>
          <a:prstGeom prst="rect">
            <a:avLst/>
          </a:prstGeom>
        </p:spPr>
      </p:pic>
      <p:sp>
        <p:nvSpPr>
          <p:cNvPr id="2" name="Title 1">
            <a:extLst>
              <a:ext uri="{FF2B5EF4-FFF2-40B4-BE49-F238E27FC236}">
                <a16:creationId xmlns:a16="http://schemas.microsoft.com/office/drawing/2014/main" id="{008315D2-7F57-AF2A-38D7-558098789073}"/>
              </a:ext>
            </a:extLst>
          </p:cNvPr>
          <p:cNvSpPr>
            <a:spLocks noGrp="1"/>
          </p:cNvSpPr>
          <p:nvPr>
            <p:ph type="ctrTitle"/>
          </p:nvPr>
        </p:nvSpPr>
        <p:spPr>
          <a:xfrm>
            <a:off x="811185" y="110338"/>
            <a:ext cx="8874306" cy="3585753"/>
          </a:xfrm>
        </p:spPr>
        <p:txBody>
          <a:bodyPr/>
          <a:lstStyle/>
          <a:p>
            <a:r>
              <a:rPr lang="en-US" dirty="0">
                <a:solidFill>
                  <a:schemeClr val="tx1"/>
                </a:solidFill>
              </a:rPr>
              <a:t>Database Monitoring</a:t>
            </a:r>
            <a:endParaRPr lang="en-US">
              <a:solidFill>
                <a:schemeClr val="tx1"/>
              </a:solidFill>
            </a:endParaRPr>
          </a:p>
        </p:txBody>
      </p:sp>
      <p:sp>
        <p:nvSpPr>
          <p:cNvPr id="3" name="Subtitle 2">
            <a:extLst>
              <a:ext uri="{FF2B5EF4-FFF2-40B4-BE49-F238E27FC236}">
                <a16:creationId xmlns:a16="http://schemas.microsoft.com/office/drawing/2014/main" id="{4B66B039-AD11-C061-6CE2-7424121FE34B}"/>
              </a:ext>
            </a:extLst>
          </p:cNvPr>
          <p:cNvSpPr>
            <a:spLocks noGrp="1"/>
          </p:cNvSpPr>
          <p:nvPr>
            <p:ph type="subTitle" idx="1"/>
          </p:nvPr>
        </p:nvSpPr>
        <p:spPr>
          <a:xfrm>
            <a:off x="811185" y="4502448"/>
            <a:ext cx="5738864" cy="1441152"/>
          </a:xfrm>
        </p:spPr>
        <p:txBody>
          <a:bodyPr vert="horz" lIns="0" tIns="0" rIns="0" bIns="0" rtlCol="0" anchor="t">
            <a:noAutofit/>
          </a:bodyPr>
          <a:lstStyle/>
          <a:p>
            <a:r>
              <a:rPr lang="en-US" dirty="0">
                <a:solidFill>
                  <a:srgbClr val="FF0000"/>
                </a:solidFill>
              </a:rPr>
              <a:t>Anirban Sinha</a:t>
            </a:r>
          </a:p>
          <a:p>
            <a:r>
              <a:rPr lang="en-US" dirty="0">
                <a:solidFill>
                  <a:srgbClr val="FF0000"/>
                </a:solidFill>
              </a:rPr>
              <a:t>Senior Software Development Engineer</a:t>
            </a:r>
          </a:p>
        </p:txBody>
      </p:sp>
      <p:sp>
        <p:nvSpPr>
          <p:cNvPr id="4" name="TextBox 3">
            <a:extLst>
              <a:ext uri="{FF2B5EF4-FFF2-40B4-BE49-F238E27FC236}">
                <a16:creationId xmlns:a16="http://schemas.microsoft.com/office/drawing/2014/main" id="{9A299073-8F5C-6DB8-1B66-6B9769B6C941}"/>
              </a:ext>
            </a:extLst>
          </p:cNvPr>
          <p:cNvSpPr txBox="1"/>
          <p:nvPr/>
        </p:nvSpPr>
        <p:spPr>
          <a:xfrm>
            <a:off x="808368" y="698470"/>
            <a:ext cx="9056914" cy="478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10" b="1">
                <a:latin typeface="Inter"/>
              </a:rPr>
              <a:t>THE ROLLING SCOPES SCHOOL</a:t>
            </a:r>
            <a:endParaRPr lang="en-US"/>
          </a:p>
        </p:txBody>
      </p:sp>
    </p:spTree>
    <p:extLst>
      <p:ext uri="{BB962C8B-B14F-4D97-AF65-F5344CB8AC3E}">
        <p14:creationId xmlns:p14="http://schemas.microsoft.com/office/powerpoint/2010/main" val="342140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11185" y="621973"/>
            <a:ext cx="7655482" cy="961899"/>
          </a:xfrm>
        </p:spPr>
        <p:txBody>
          <a:bodyPr/>
          <a:lstStyle/>
          <a:p>
            <a:r>
              <a:rPr lang="en-US" dirty="0">
                <a:solidFill>
                  <a:srgbClr val="000000"/>
                </a:solidFill>
              </a:rPr>
              <a:t>Lesson 6: Security</a:t>
            </a:r>
          </a:p>
        </p:txBody>
      </p:sp>
      <p:sp>
        <p:nvSpPr>
          <p:cNvPr id="2" name="Footer Placeholder 1">
            <a:extLst>
              <a:ext uri="{FF2B5EF4-FFF2-40B4-BE49-F238E27FC236}">
                <a16:creationId xmlns:a16="http://schemas.microsoft.com/office/drawing/2014/main" id="{5483CEA9-B4DB-7697-4225-C2F54B8E050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EC4DCFBD-23EC-552C-D380-FA44222AE63D}"/>
              </a:ext>
            </a:extLst>
          </p:cNvPr>
          <p:cNvSpPr>
            <a:spLocks noGrp="1"/>
          </p:cNvSpPr>
          <p:nvPr>
            <p:ph type="sldNum" sz="quarter" idx="11"/>
          </p:nvPr>
        </p:nvSpPr>
        <p:spPr/>
        <p:txBody>
          <a:bodyPr/>
          <a:lstStyle/>
          <a:p>
            <a:fld id="{B5CEABB6-07DC-46E8-9B57-56EC44A396E5}" type="slidenum">
              <a:rPr lang="en-US" smtClean="0">
                <a:solidFill>
                  <a:srgbClr val="000000"/>
                </a:solidFill>
              </a:rPr>
              <a:pPr/>
              <a:t>10</a:t>
            </a:fld>
            <a:endParaRPr lang="en-US" dirty="0">
              <a:solidFill>
                <a:srgbClr val="000000"/>
              </a:solidFill>
            </a:endParaRPr>
          </a:p>
        </p:txBody>
      </p:sp>
      <p:sp>
        <p:nvSpPr>
          <p:cNvPr id="4" name="Text Placeholder 4">
            <a:extLst>
              <a:ext uri="{FF2B5EF4-FFF2-40B4-BE49-F238E27FC236}">
                <a16:creationId xmlns:a16="http://schemas.microsoft.com/office/drawing/2014/main" id="{2864408D-6E62-9526-D307-8DD68C89D2FE}"/>
              </a:ext>
            </a:extLst>
          </p:cNvPr>
          <p:cNvSpPr txBox="1">
            <a:spLocks/>
          </p:cNvSpPr>
          <p:nvPr/>
        </p:nvSpPr>
        <p:spPr>
          <a:xfrm>
            <a:off x="812800" y="1409467"/>
            <a:ext cx="8149165" cy="4625986"/>
          </a:xfrm>
          <a:prstGeom prst="rect">
            <a:avLst/>
          </a:prstGeom>
        </p:spPr>
        <p:txBody>
          <a:bodyPr vert="horz"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0000"/>
                </a:solidFill>
                <a:ea typeface="+mn-lt"/>
                <a:cs typeface="+mn-lt"/>
              </a:rPr>
              <a:t>Database security needs to be monitored in accordance with enterprise security goals. As a bare minimum, it is important to monitor the following:</a:t>
            </a:r>
            <a:endParaRPr lang="en-US" sz="1600" dirty="0">
              <a:solidFill>
                <a:srgbClr val="000000"/>
              </a:solidFill>
            </a:endParaRPr>
          </a:p>
          <a:p>
            <a:pPr marL="285750" indent="-285750">
              <a:buFont typeface="Arial" panose="020B0604020202020204" pitchFamily="34" charset="0"/>
              <a:buChar char="•"/>
            </a:pPr>
            <a:endParaRPr lang="en-US" sz="1600" dirty="0">
              <a:solidFill>
                <a:srgbClr val="000000"/>
              </a:solidFill>
              <a:cs typeface="Arial"/>
            </a:endParaRPr>
          </a:p>
          <a:p>
            <a:pPr marL="285750" indent="-285750">
              <a:buFont typeface="Arial" panose="020B0604020202020204" pitchFamily="34" charset="0"/>
              <a:buChar char="•"/>
            </a:pPr>
            <a:r>
              <a:rPr lang="en-US" sz="1600" dirty="0">
                <a:solidFill>
                  <a:srgbClr val="000000"/>
                </a:solidFill>
                <a:ea typeface="+mn-lt"/>
                <a:cs typeface="+mn-lt"/>
              </a:rPr>
              <a:t>Database maintenance tasks such as </a:t>
            </a:r>
            <a:endParaRPr lang="en-US" dirty="0">
              <a:solidFill>
                <a:srgbClr val="000000"/>
              </a:solidFill>
              <a:cs typeface="Arial"/>
            </a:endParaRPr>
          </a:p>
          <a:p>
            <a:pPr marL="742950" lvl="1" indent="-285750">
              <a:buFont typeface="Arial" panose="020B0604020202020204" pitchFamily="34" charset="0"/>
              <a:buChar char="•"/>
            </a:pPr>
            <a:r>
              <a:rPr lang="en-US" sz="1600" dirty="0">
                <a:solidFill>
                  <a:srgbClr val="000000"/>
                </a:solidFill>
                <a:ea typeface="+mn-lt"/>
                <a:cs typeface="+mn-lt"/>
              </a:rPr>
              <a:t>vacuuming</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000000"/>
                </a:solidFill>
                <a:ea typeface="+mn-lt"/>
                <a:cs typeface="+mn-lt"/>
              </a:rPr>
              <a:t>analyzing and updating statistics</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000000"/>
                </a:solidFill>
                <a:ea typeface="+mn-lt"/>
                <a:cs typeface="+mn-lt"/>
              </a:rPr>
              <a:t>Reindexing</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000000"/>
                </a:solidFill>
                <a:ea typeface="+mn-lt"/>
                <a:cs typeface="+mn-lt"/>
              </a:rPr>
              <a:t>log rotation</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000000"/>
                </a:solidFill>
                <a:ea typeface="+mn-lt"/>
                <a:cs typeface="+mn-lt"/>
              </a:rPr>
              <a:t>database integrity checks</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000000"/>
                </a:solidFill>
                <a:ea typeface="+mn-lt"/>
                <a:cs typeface="+mn-lt"/>
              </a:rPr>
              <a:t>compaction, etc.</a:t>
            </a:r>
            <a:endParaRPr lang="en-US" dirty="0">
              <a:solidFill>
                <a:srgbClr val="000000"/>
              </a:solidFill>
              <a:ea typeface="+mn-lt"/>
              <a:cs typeface="+mn-lt"/>
            </a:endParaRPr>
          </a:p>
          <a:p>
            <a:pPr marL="742950" lvl="1" indent="-285750">
              <a:buFont typeface="Arial" panose="020B0604020202020204" pitchFamily="34" charset="0"/>
              <a:buChar char="•"/>
            </a:pPr>
            <a:endParaRPr lang="en-US" sz="1600" dirty="0">
              <a:solidFill>
                <a:srgbClr val="000000"/>
              </a:solidFill>
              <a:ea typeface="+mn-lt"/>
              <a:cs typeface="+mn-lt"/>
            </a:endParaRPr>
          </a:p>
          <a:p>
            <a:pPr marL="285750" indent="-285750">
              <a:buFont typeface="Arial" panose="020B0604020202020204" pitchFamily="34" charset="0"/>
              <a:buChar char="•"/>
            </a:pPr>
            <a:r>
              <a:rPr lang="en-US" sz="1600" dirty="0">
                <a:solidFill>
                  <a:srgbClr val="000000"/>
                </a:solidFill>
                <a:ea typeface="+mn-lt"/>
                <a:cs typeface="+mn-lt"/>
              </a:rPr>
              <a:t>Application-specific tasks such as archiving and data exportation, etc.</a:t>
            </a:r>
            <a:endParaRPr lang="en-US" sz="1600" dirty="0">
              <a:solidFill>
                <a:srgbClr val="000000"/>
              </a:solidFill>
              <a:cs typeface="Arial"/>
            </a:endParaRPr>
          </a:p>
          <a:p>
            <a:pPr marL="285750" indent="-285750">
              <a:buFont typeface="Arial" panose="020B0604020202020204" pitchFamily="34" charset="0"/>
              <a:buChar char="•"/>
            </a:pPr>
            <a:endParaRPr lang="en-US" sz="1600" dirty="0">
              <a:solidFill>
                <a:srgbClr val="000000"/>
              </a:solidFill>
              <a:ea typeface="+mn-lt"/>
              <a:cs typeface="+mn-lt"/>
            </a:endParaRPr>
          </a:p>
        </p:txBody>
      </p:sp>
    </p:spTree>
    <p:extLst>
      <p:ext uri="{BB962C8B-B14F-4D97-AF65-F5344CB8AC3E}">
        <p14:creationId xmlns:p14="http://schemas.microsoft.com/office/powerpoint/2010/main" val="242088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11185" y="621973"/>
            <a:ext cx="7655482" cy="961899"/>
          </a:xfrm>
        </p:spPr>
        <p:txBody>
          <a:bodyPr/>
          <a:lstStyle/>
          <a:p>
            <a:r>
              <a:rPr lang="en-US" dirty="0">
                <a:solidFill>
                  <a:srgbClr val="000000"/>
                </a:solidFill>
              </a:rPr>
              <a:t>Lesson 7: Logs</a:t>
            </a:r>
          </a:p>
        </p:txBody>
      </p:sp>
      <p:sp>
        <p:nvSpPr>
          <p:cNvPr id="2" name="Footer Placeholder 1">
            <a:extLst>
              <a:ext uri="{FF2B5EF4-FFF2-40B4-BE49-F238E27FC236}">
                <a16:creationId xmlns:a16="http://schemas.microsoft.com/office/drawing/2014/main" id="{5483CEA9-B4DB-7697-4225-C2F54B8E050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EC4DCFBD-23EC-552C-D380-FA44222AE63D}"/>
              </a:ext>
            </a:extLst>
          </p:cNvPr>
          <p:cNvSpPr>
            <a:spLocks noGrp="1"/>
          </p:cNvSpPr>
          <p:nvPr>
            <p:ph type="sldNum" sz="quarter" idx="11"/>
          </p:nvPr>
        </p:nvSpPr>
        <p:spPr/>
        <p:txBody>
          <a:bodyPr/>
          <a:lstStyle/>
          <a:p>
            <a:fld id="{B5CEABB6-07DC-46E8-9B57-56EC44A396E5}" type="slidenum">
              <a:rPr lang="en-US" smtClean="0">
                <a:solidFill>
                  <a:srgbClr val="000000"/>
                </a:solidFill>
              </a:rPr>
              <a:pPr/>
              <a:t>11</a:t>
            </a:fld>
            <a:endParaRPr lang="en-US" dirty="0">
              <a:solidFill>
                <a:srgbClr val="000000"/>
              </a:solidFill>
            </a:endParaRPr>
          </a:p>
        </p:txBody>
      </p:sp>
      <p:sp>
        <p:nvSpPr>
          <p:cNvPr id="4" name="Text Placeholder 4">
            <a:extLst>
              <a:ext uri="{FF2B5EF4-FFF2-40B4-BE49-F238E27FC236}">
                <a16:creationId xmlns:a16="http://schemas.microsoft.com/office/drawing/2014/main" id="{2864408D-6E62-9526-D307-8DD68C89D2FE}"/>
              </a:ext>
            </a:extLst>
          </p:cNvPr>
          <p:cNvSpPr txBox="1">
            <a:spLocks/>
          </p:cNvSpPr>
          <p:nvPr/>
        </p:nvSpPr>
        <p:spPr>
          <a:xfrm>
            <a:off x="812800" y="1444712"/>
            <a:ext cx="8149165" cy="2989560"/>
          </a:xfrm>
          <a:prstGeom prst="rect">
            <a:avLst/>
          </a:prstGeom>
        </p:spPr>
        <p:txBody>
          <a:bodyPr vert="horz"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0000"/>
                </a:solidFill>
                <a:ea typeface="+mn-lt"/>
                <a:cs typeface="+mn-lt"/>
              </a:rPr>
              <a:t>All database engines have some types of logs where they record the information. Logs can consist of one or more files. Database monitoring services should collect, parse and store logs to create metrics from the events that are exposed as a result. Logs can consist of valuable information such as</a:t>
            </a:r>
            <a:endParaRPr lang="en-US" dirty="0">
              <a:solidFill>
                <a:srgbClr val="000000"/>
              </a:solidFill>
            </a:endParaRPr>
          </a:p>
          <a:p>
            <a:endParaRPr lang="en-US" sz="1600" dirty="0">
              <a:solidFill>
                <a:srgbClr val="000000"/>
              </a:solidFill>
              <a:ea typeface="+mn-lt"/>
              <a:cs typeface="+mn-lt"/>
            </a:endParaRPr>
          </a:p>
          <a:p>
            <a:pPr marL="285750" indent="-285750">
              <a:buFont typeface="Arial" panose="020B0604020202020204" pitchFamily="34" charset="0"/>
              <a:buChar char="•"/>
            </a:pPr>
            <a:r>
              <a:rPr lang="en-US" sz="1600" dirty="0">
                <a:solidFill>
                  <a:srgbClr val="000000"/>
                </a:solidFill>
                <a:ea typeface="+mn-lt"/>
                <a:cs typeface="+mn-lt"/>
              </a:rPr>
              <a:t>User and system queries</a:t>
            </a: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ea typeface="+mn-lt"/>
                <a:cs typeface="+mn-lt"/>
              </a:rPr>
              <a:t>Outputs of scheduled jobs</a:t>
            </a: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ea typeface="+mn-lt"/>
                <a:cs typeface="+mn-lt"/>
              </a:rPr>
              <a:t>Database system events such as errors, startup, shutdown, etc.</a:t>
            </a:r>
            <a:endParaRPr lang="en-US" sz="1600" dirty="0">
              <a:solidFill>
                <a:srgbClr val="000000"/>
              </a:solidFill>
            </a:endParaRPr>
          </a:p>
          <a:p>
            <a:pPr marL="285750" indent="-285750">
              <a:buFont typeface="Arial" panose="020B0604020202020204" pitchFamily="34" charset="0"/>
              <a:buChar char="•"/>
            </a:pPr>
            <a:endParaRPr lang="en-US" sz="1600" dirty="0">
              <a:solidFill>
                <a:srgbClr val="000000"/>
              </a:solidFill>
              <a:ea typeface="+mn-lt"/>
              <a:cs typeface="+mn-lt"/>
            </a:endParaRPr>
          </a:p>
        </p:txBody>
      </p:sp>
    </p:spTree>
    <p:extLst>
      <p:ext uri="{BB962C8B-B14F-4D97-AF65-F5344CB8AC3E}">
        <p14:creationId xmlns:p14="http://schemas.microsoft.com/office/powerpoint/2010/main" val="1066198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1C18C4A-EC5D-2A92-B45E-8EDBE44F5B15}"/>
              </a:ext>
            </a:extLst>
          </p:cNvPr>
          <p:cNvSpPr>
            <a:spLocks noGrp="1"/>
          </p:cNvSpPr>
          <p:nvPr>
            <p:ph type="title"/>
          </p:nvPr>
        </p:nvSpPr>
        <p:spPr>
          <a:xfrm>
            <a:off x="811185" y="621973"/>
            <a:ext cx="6848731" cy="1623779"/>
          </a:xfrm>
        </p:spPr>
        <p:txBody>
          <a:bodyPr/>
          <a:lstStyle/>
          <a:p>
            <a:r>
              <a:rPr lang="en-US" dirty="0">
                <a:solidFill>
                  <a:srgbClr val="000000"/>
                </a:solidFill>
              </a:rPr>
              <a:t>DB Monitoring Tools</a:t>
            </a:r>
          </a:p>
        </p:txBody>
      </p:sp>
      <p:sp>
        <p:nvSpPr>
          <p:cNvPr id="2" name="Footer Placeholder 1">
            <a:extLst>
              <a:ext uri="{FF2B5EF4-FFF2-40B4-BE49-F238E27FC236}">
                <a16:creationId xmlns:a16="http://schemas.microsoft.com/office/drawing/2014/main" id="{F5F03288-02FD-E75F-A068-BB23F9765DD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86B6FF12-9F9F-312D-1F25-3F1F31138D95}"/>
              </a:ext>
            </a:extLst>
          </p:cNvPr>
          <p:cNvSpPr>
            <a:spLocks noGrp="1"/>
          </p:cNvSpPr>
          <p:nvPr>
            <p:ph type="sldNum" sz="quarter" idx="11"/>
          </p:nvPr>
        </p:nvSpPr>
        <p:spPr/>
        <p:txBody>
          <a:bodyPr/>
          <a:lstStyle/>
          <a:p>
            <a:fld id="{B5CEABB6-07DC-46E8-9B57-56EC44A396E5}" type="slidenum">
              <a:rPr lang="en-US" smtClean="0">
                <a:solidFill>
                  <a:srgbClr val="000000"/>
                </a:solidFill>
              </a:rPr>
              <a:pPr/>
              <a:t>12</a:t>
            </a:fld>
            <a:endParaRPr lang="en-US" dirty="0">
              <a:solidFill>
                <a:srgbClr val="000000"/>
              </a:solidFill>
            </a:endParaRPr>
          </a:p>
        </p:txBody>
      </p:sp>
      <p:sp>
        <p:nvSpPr>
          <p:cNvPr id="7" name="TextBox 6">
            <a:extLst>
              <a:ext uri="{FF2B5EF4-FFF2-40B4-BE49-F238E27FC236}">
                <a16:creationId xmlns:a16="http://schemas.microsoft.com/office/drawing/2014/main" id="{A9BC2214-48B8-56C9-1D90-5E96E9AB28DE}"/>
              </a:ext>
            </a:extLst>
          </p:cNvPr>
          <p:cNvSpPr txBox="1"/>
          <p:nvPr/>
        </p:nvSpPr>
        <p:spPr>
          <a:xfrm>
            <a:off x="808220" y="1801318"/>
            <a:ext cx="9838543"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ea typeface="+mn-lt"/>
                <a:cs typeface="+mn-lt"/>
              </a:rPr>
              <a:t>Effective database monitoring tools are those that can capture, store and analyze the events and metrics and create meaningful results from it. When choosing your database tools, there are different options to consider.</a:t>
            </a:r>
          </a:p>
          <a:p>
            <a:endParaRPr lang="en-US" sz="1600" dirty="0">
              <a:solidFill>
                <a:srgbClr val="000000"/>
              </a:solidFill>
              <a:ea typeface="+mn-lt"/>
              <a:cs typeface="+mn-lt"/>
            </a:endParaRPr>
          </a:p>
          <a:p>
            <a:pPr marL="285750" indent="-285750">
              <a:buFont typeface="Arial"/>
              <a:buChar char="•"/>
            </a:pPr>
            <a:r>
              <a:rPr lang="en-US" sz="1600" dirty="0">
                <a:solidFill>
                  <a:srgbClr val="000000"/>
                </a:solidFill>
                <a:ea typeface="+mn-lt"/>
                <a:cs typeface="+mn-lt"/>
              </a:rPr>
              <a:t>Some of the database software is included as a value-added product with monitoring tool</a:t>
            </a:r>
          </a:p>
          <a:p>
            <a:pPr marL="285750" indent="-285750">
              <a:buFont typeface="Arial"/>
              <a:buChar char="•"/>
            </a:pPr>
            <a:endParaRPr lang="en-US" sz="1600" dirty="0">
              <a:solidFill>
                <a:srgbClr val="000000"/>
              </a:solidFill>
              <a:ea typeface="+mn-lt"/>
              <a:cs typeface="+mn-lt"/>
            </a:endParaRPr>
          </a:p>
          <a:p>
            <a:pPr marL="285750" indent="-285750">
              <a:buFont typeface="Arial"/>
              <a:buChar char="•"/>
            </a:pPr>
            <a:r>
              <a:rPr lang="en-US" sz="1600" dirty="0">
                <a:solidFill>
                  <a:srgbClr val="000000"/>
                </a:solidFill>
                <a:ea typeface="+mn-lt"/>
                <a:cs typeface="+mn-lt"/>
              </a:rPr>
              <a:t>Some database services have their own monitoring tools such as, Oracle Enterprise Manger</a:t>
            </a:r>
          </a:p>
          <a:p>
            <a:pPr marL="285750" indent="-285750">
              <a:buFont typeface="Arial"/>
              <a:buChar char="•"/>
            </a:pPr>
            <a:endParaRPr lang="en-US" sz="1600" dirty="0">
              <a:solidFill>
                <a:srgbClr val="000000"/>
              </a:solidFill>
              <a:ea typeface="+mn-lt"/>
              <a:cs typeface="+mn-lt"/>
            </a:endParaRPr>
          </a:p>
          <a:p>
            <a:pPr marL="285750" indent="-285750">
              <a:buFont typeface="Arial"/>
              <a:buChar char="•"/>
            </a:pPr>
            <a:r>
              <a:rPr lang="en-US" sz="1600" dirty="0">
                <a:solidFill>
                  <a:srgbClr val="000000"/>
                </a:solidFill>
                <a:ea typeface="+mn-lt"/>
                <a:cs typeface="+mn-lt"/>
              </a:rPr>
              <a:t>Open-source databases that are commercially distributed can have monitoring tools as well.</a:t>
            </a:r>
          </a:p>
          <a:p>
            <a:pPr marL="285750" indent="-285750">
              <a:buFont typeface="Arial"/>
              <a:buChar char="•"/>
            </a:pPr>
            <a:endParaRPr lang="en-US" sz="1600" dirty="0">
              <a:solidFill>
                <a:srgbClr val="000000"/>
              </a:solidFill>
              <a:ea typeface="+mn-lt"/>
              <a:cs typeface="+mn-lt"/>
            </a:endParaRPr>
          </a:p>
          <a:p>
            <a:pPr marL="285750" indent="-285750">
              <a:buFont typeface="Arial"/>
              <a:buChar char="•"/>
            </a:pPr>
            <a:r>
              <a:rPr lang="en-US" sz="1600" dirty="0">
                <a:solidFill>
                  <a:srgbClr val="000000"/>
                </a:solidFill>
                <a:ea typeface="+mn-lt"/>
                <a:cs typeface="+mn-lt"/>
              </a:rPr>
              <a:t>Some database administrators use their own tasks and scripts to capture the metrics and build personalized dashboards.</a:t>
            </a:r>
          </a:p>
          <a:p>
            <a:pPr marL="285750" indent="-285750">
              <a:buFont typeface="Arial"/>
              <a:buChar char="•"/>
            </a:pPr>
            <a:endParaRPr lang="en-US" sz="1600" dirty="0">
              <a:solidFill>
                <a:srgbClr val="000000"/>
              </a:solidFill>
              <a:ea typeface="+mn-lt"/>
              <a:cs typeface="+mn-lt"/>
            </a:endParaRPr>
          </a:p>
          <a:p>
            <a:pPr marL="285750" indent="-285750">
              <a:buFont typeface="Arial"/>
              <a:buChar char="•"/>
            </a:pPr>
            <a:r>
              <a:rPr lang="en-US" sz="1600" dirty="0">
                <a:solidFill>
                  <a:srgbClr val="000000"/>
                </a:solidFill>
                <a:ea typeface="+mn-lt"/>
                <a:cs typeface="+mn-lt"/>
              </a:rPr>
              <a:t>Enterprise Application Performance Monitoring tools such as the one by</a:t>
            </a:r>
            <a:r>
              <a:rPr lang="en-US" sz="1600" dirty="0">
                <a:solidFill>
                  <a:srgbClr val="000000"/>
                </a:solidFill>
                <a:ea typeface="+mn-lt"/>
                <a:cs typeface="+mn-lt"/>
                <a:hlinkClick r:id="rId2">
                  <a:extLst>
                    <a:ext uri="{A12FA001-AC4F-418D-AE19-62706E023703}">
                      <ahyp:hlinkClr xmlns:ahyp="http://schemas.microsoft.com/office/drawing/2018/hyperlinkcolor" val="tx"/>
                    </a:ext>
                  </a:extLst>
                </a:hlinkClick>
              </a:rPr>
              <a:t> VirtualMetric</a:t>
            </a:r>
            <a:r>
              <a:rPr lang="en-US" sz="1600" dirty="0">
                <a:solidFill>
                  <a:srgbClr val="000000"/>
                </a:solidFill>
                <a:ea typeface="+mn-lt"/>
                <a:cs typeface="+mn-lt"/>
              </a:rPr>
              <a:t>, also provide database plugins.</a:t>
            </a:r>
          </a:p>
          <a:p>
            <a:endParaRPr lang="en-US">
              <a:solidFill>
                <a:srgbClr val="000000"/>
              </a:solidFill>
            </a:endParaRPr>
          </a:p>
        </p:txBody>
      </p:sp>
    </p:spTree>
    <p:extLst>
      <p:ext uri="{BB962C8B-B14F-4D97-AF65-F5344CB8AC3E}">
        <p14:creationId xmlns:p14="http://schemas.microsoft.com/office/powerpoint/2010/main" val="426989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DC96-8AE5-8D95-BCB4-6ABAB8D59CE8}"/>
              </a:ext>
            </a:extLst>
          </p:cNvPr>
          <p:cNvSpPr>
            <a:spLocks noGrp="1"/>
          </p:cNvSpPr>
          <p:nvPr>
            <p:ph type="title"/>
          </p:nvPr>
        </p:nvSpPr>
        <p:spPr>
          <a:xfrm>
            <a:off x="285042" y="313544"/>
            <a:ext cx="11852530" cy="961899"/>
          </a:xfrm>
        </p:spPr>
        <p:txBody>
          <a:bodyPr/>
          <a:lstStyle/>
          <a:p>
            <a:r>
              <a:rPr lang="en-US" dirty="0">
                <a:solidFill>
                  <a:srgbClr val="000000"/>
                </a:solidFill>
              </a:rPr>
              <a:t>Real monitoring System - Sentry</a:t>
            </a:r>
          </a:p>
        </p:txBody>
      </p:sp>
      <p:sp>
        <p:nvSpPr>
          <p:cNvPr id="3" name="Text Placeholder 2">
            <a:extLst>
              <a:ext uri="{FF2B5EF4-FFF2-40B4-BE49-F238E27FC236}">
                <a16:creationId xmlns:a16="http://schemas.microsoft.com/office/drawing/2014/main" id="{B0C183B5-3E1E-B781-C8B6-53713CB2274A}"/>
              </a:ext>
            </a:extLst>
          </p:cNvPr>
          <p:cNvSpPr>
            <a:spLocks noGrp="1"/>
          </p:cNvSpPr>
          <p:nvPr>
            <p:ph type="body" sz="quarter" idx="13"/>
          </p:nvPr>
        </p:nvSpPr>
        <p:spPr/>
        <p:txBody>
          <a:bodyPr/>
          <a:lstStyle/>
          <a:p>
            <a:endParaRPr lang="en-US">
              <a:solidFill>
                <a:srgbClr val="000000"/>
              </a:solidFill>
            </a:endParaRPr>
          </a:p>
        </p:txBody>
      </p:sp>
      <p:sp>
        <p:nvSpPr>
          <p:cNvPr id="4" name="Footer Placeholder 3">
            <a:extLst>
              <a:ext uri="{FF2B5EF4-FFF2-40B4-BE49-F238E27FC236}">
                <a16:creationId xmlns:a16="http://schemas.microsoft.com/office/drawing/2014/main" id="{F782AED0-14D5-0967-23EB-7DE4B0C9A69D}"/>
              </a:ext>
            </a:extLst>
          </p:cNvPr>
          <p:cNvSpPr>
            <a:spLocks noGrp="1"/>
          </p:cNvSpPr>
          <p:nvPr>
            <p:ph type="ftr" sz="quarter" idx="10"/>
          </p:nvPr>
        </p:nvSpPr>
        <p:spPr/>
        <p:txBody>
          <a:bodyPr/>
          <a:lstStyle/>
          <a:p>
            <a:r>
              <a:rPr lang="en-US" dirty="0">
                <a:solidFill>
                  <a:srgbClr val="000000"/>
                </a:solidFill>
              </a:rPr>
              <a:t>PRESENTATION TITLE</a:t>
            </a:r>
          </a:p>
        </p:txBody>
      </p:sp>
      <p:sp>
        <p:nvSpPr>
          <p:cNvPr id="5" name="Slide Number Placeholder 4">
            <a:extLst>
              <a:ext uri="{FF2B5EF4-FFF2-40B4-BE49-F238E27FC236}">
                <a16:creationId xmlns:a16="http://schemas.microsoft.com/office/drawing/2014/main" id="{540B182E-0412-24A6-1046-D582372D5510}"/>
              </a:ext>
            </a:extLst>
          </p:cNvPr>
          <p:cNvSpPr>
            <a:spLocks noGrp="1"/>
          </p:cNvSpPr>
          <p:nvPr>
            <p:ph type="sldNum" sz="quarter" idx="11"/>
          </p:nvPr>
        </p:nvSpPr>
        <p:spPr/>
        <p:txBody>
          <a:bodyPr/>
          <a:lstStyle/>
          <a:p>
            <a:fld id="{B5CEABB6-07DC-46E8-9B57-56EC44A396E5}" type="slidenum">
              <a:rPr lang="en-US" smtClean="0">
                <a:solidFill>
                  <a:srgbClr val="000000"/>
                </a:solidFill>
              </a:rPr>
              <a:pPr/>
              <a:t>13</a:t>
            </a:fld>
            <a:endParaRPr lang="en-US" dirty="0">
              <a:solidFill>
                <a:srgbClr val="000000"/>
              </a:solidFill>
            </a:endParaRPr>
          </a:p>
        </p:txBody>
      </p:sp>
      <p:pic>
        <p:nvPicPr>
          <p:cNvPr id="6" name="Online Media 5" title="SQL Sentry Demo">
            <a:hlinkClick r:id="" action="ppaction://media"/>
            <a:extLst>
              <a:ext uri="{FF2B5EF4-FFF2-40B4-BE49-F238E27FC236}">
                <a16:creationId xmlns:a16="http://schemas.microsoft.com/office/drawing/2014/main" id="{C8FE516A-0650-101F-91D5-07C1D3D06FEA}"/>
              </a:ext>
            </a:extLst>
          </p:cNvPr>
          <p:cNvPicPr>
            <a:picLocks noRot="1" noChangeAspect="1"/>
          </p:cNvPicPr>
          <p:nvPr>
            <a:videoFile r:link="rId1"/>
          </p:nvPr>
        </p:nvPicPr>
        <p:blipFill>
          <a:blip r:embed="rId3"/>
          <a:stretch>
            <a:fillRect/>
          </a:stretch>
        </p:blipFill>
        <p:spPr>
          <a:xfrm>
            <a:off x="-1361" y="1166586"/>
            <a:ext cx="12187237" cy="6085114"/>
          </a:xfrm>
          <a:prstGeom prst="rect">
            <a:avLst/>
          </a:prstGeom>
        </p:spPr>
      </p:pic>
    </p:spTree>
    <p:extLst>
      <p:ext uri="{BB962C8B-B14F-4D97-AF65-F5344CB8AC3E}">
        <p14:creationId xmlns:p14="http://schemas.microsoft.com/office/powerpoint/2010/main" val="394443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8819996" cy="961899"/>
          </a:xfrm>
        </p:spPr>
        <p:txBody>
          <a:bodyPr/>
          <a:lstStyle/>
          <a:p>
            <a:r>
              <a:rPr lang="en-US" dirty="0">
                <a:solidFill>
                  <a:srgbClr val="000000"/>
                </a:solidFill>
              </a:rPr>
              <a:t>Quiz</a:t>
            </a:r>
          </a:p>
        </p:txBody>
      </p:sp>
      <p:sp>
        <p:nvSpPr>
          <p:cNvPr id="4" name="Text Placeholder 3">
            <a:extLst>
              <a:ext uri="{FF2B5EF4-FFF2-40B4-BE49-F238E27FC236}">
                <a16:creationId xmlns:a16="http://schemas.microsoft.com/office/drawing/2014/main" id="{656235F5-A4AD-6B82-768B-5D4F4E0D3DC9}"/>
              </a:ext>
            </a:extLst>
          </p:cNvPr>
          <p:cNvSpPr>
            <a:spLocks noGrp="1"/>
          </p:cNvSpPr>
          <p:nvPr>
            <p:ph type="body" sz="quarter" idx="26"/>
          </p:nvPr>
        </p:nvSpPr>
        <p:spPr>
          <a:xfrm>
            <a:off x="1426565" y="1780082"/>
            <a:ext cx="10044663" cy="2558845"/>
          </a:xfrm>
        </p:spPr>
        <p:txBody>
          <a:bodyPr vert="horz" lIns="91440" tIns="45720" rIns="91440" bIns="45720" rtlCol="0" anchor="t">
            <a:noAutofit/>
          </a:bodyPr>
          <a:lstStyle/>
          <a:p>
            <a:pPr marL="457200" lvl="1" indent="-457200">
              <a:buAutoNum type="arabicPeriod"/>
            </a:pPr>
            <a:r>
              <a:rPr lang="en-US" sz="2400" b="1" dirty="0">
                <a:solidFill>
                  <a:srgbClr val="000000"/>
                </a:solidFill>
                <a:ea typeface="+mn-lt"/>
                <a:cs typeface="+mn-lt"/>
              </a:rPr>
              <a:t>What is an essential component of database infrastructure monitoring?</a:t>
            </a:r>
            <a:endParaRPr lang="en-US">
              <a:solidFill>
                <a:srgbClr val="000000"/>
              </a:solidFill>
            </a:endParaRPr>
          </a:p>
          <a:p>
            <a:pPr marL="0" lvl="1" indent="0">
              <a:buNone/>
            </a:pPr>
            <a:r>
              <a:rPr lang="en-US" dirty="0">
                <a:solidFill>
                  <a:srgbClr val="000000"/>
                </a:solidFill>
                <a:ea typeface="+mn-lt"/>
                <a:cs typeface="+mn-lt"/>
              </a:rPr>
              <a:t>   a) Server power consumption</a:t>
            </a:r>
            <a:endParaRPr lang="en-US">
              <a:solidFill>
                <a:srgbClr val="000000"/>
              </a:solidFill>
            </a:endParaRPr>
          </a:p>
          <a:p>
            <a:pPr marL="0" lvl="1" indent="0">
              <a:buNone/>
            </a:pPr>
            <a:r>
              <a:rPr lang="en-US" dirty="0">
                <a:solidFill>
                  <a:srgbClr val="000000"/>
                </a:solidFill>
                <a:ea typeface="+mn-lt"/>
                <a:cs typeface="+mn-lt"/>
              </a:rPr>
              <a:t>   b) Hardware compatibility</a:t>
            </a:r>
            <a:endParaRPr lang="en-US">
              <a:solidFill>
                <a:srgbClr val="000000"/>
              </a:solidFill>
            </a:endParaRPr>
          </a:p>
          <a:p>
            <a:pPr marL="0" lvl="1" indent="0">
              <a:buNone/>
            </a:pPr>
            <a:r>
              <a:rPr lang="en-US" dirty="0">
                <a:solidFill>
                  <a:srgbClr val="000000"/>
                </a:solidFill>
                <a:ea typeface="+mn-lt"/>
                <a:cs typeface="+mn-lt"/>
              </a:rPr>
              <a:t>   c) Backup frequency</a:t>
            </a:r>
            <a:endParaRPr lang="en-US">
              <a:solidFill>
                <a:srgbClr val="000000"/>
              </a:solidFill>
            </a:endParaRPr>
          </a:p>
          <a:p>
            <a:pPr marL="0" lvl="1" indent="0">
              <a:buNone/>
            </a:pPr>
            <a:r>
              <a:rPr lang="en-US" dirty="0">
                <a:solidFill>
                  <a:srgbClr val="000000"/>
                </a:solidFill>
                <a:ea typeface="+mn-lt"/>
                <a:cs typeface="+mn-lt"/>
              </a:rPr>
              <a:t>   d) Database schema design</a:t>
            </a:r>
            <a:endParaRPr lang="en-US" dirty="0">
              <a:solidFill>
                <a:srgbClr val="000000"/>
              </a:solidFill>
            </a:endParaRP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solidFill>
                  <a:srgbClr val="000000"/>
                </a:solidFill>
              </a:rPr>
              <a:pPr/>
              <a:t>14</a:t>
            </a:fld>
            <a:endParaRPr lang="en-US" dirty="0">
              <a:solidFill>
                <a:srgbClr val="000000"/>
              </a:solidFill>
            </a:endParaRPr>
          </a:p>
        </p:txBody>
      </p:sp>
      <p:pic>
        <p:nvPicPr>
          <p:cNvPr id="14" name="Picture 13" descr="Cartoon two animals holding a notebook and a notepad&#10;&#10;Description automatically generated">
            <a:extLst>
              <a:ext uri="{FF2B5EF4-FFF2-40B4-BE49-F238E27FC236}">
                <a16:creationId xmlns:a16="http://schemas.microsoft.com/office/drawing/2014/main" id="{E8739F37-16CC-B67F-91A7-020D6DA2F277}"/>
              </a:ext>
            </a:extLst>
          </p:cNvPr>
          <p:cNvPicPr>
            <a:picLocks noChangeAspect="1"/>
          </p:cNvPicPr>
          <p:nvPr/>
        </p:nvPicPr>
        <p:blipFill>
          <a:blip r:embed="rId2"/>
          <a:stretch>
            <a:fillRect/>
          </a:stretch>
        </p:blipFill>
        <p:spPr>
          <a:xfrm>
            <a:off x="450849" y="4401230"/>
            <a:ext cx="3697514" cy="1956253"/>
          </a:xfrm>
          <a:prstGeom prst="rect">
            <a:avLst/>
          </a:prstGeom>
        </p:spPr>
      </p:pic>
    </p:spTree>
    <p:extLst>
      <p:ext uri="{BB962C8B-B14F-4D97-AF65-F5344CB8AC3E}">
        <p14:creationId xmlns:p14="http://schemas.microsoft.com/office/powerpoint/2010/main" val="47053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8819996" cy="961899"/>
          </a:xfrm>
        </p:spPr>
        <p:txBody>
          <a:bodyPr/>
          <a:lstStyle/>
          <a:p>
            <a:r>
              <a:rPr lang="en-US" dirty="0">
                <a:solidFill>
                  <a:srgbClr val="000000"/>
                </a:solidFill>
              </a:rPr>
              <a:t>Quiz</a:t>
            </a:r>
          </a:p>
        </p:txBody>
      </p:sp>
      <p:pic>
        <p:nvPicPr>
          <p:cNvPr id="10" name="Picture Placeholder 9" descr="Clipboard checked with solid fill">
            <a:extLst>
              <a:ext uri="{FF2B5EF4-FFF2-40B4-BE49-F238E27FC236}">
                <a16:creationId xmlns:a16="http://schemas.microsoft.com/office/drawing/2014/main" id="{0E44F6E3-92AD-F6DC-E7FE-C04FCB50D7D6}"/>
              </a:ext>
            </a:extLst>
          </p:cNvPr>
          <p:cNvPicPr>
            <a:picLocks noGrp="1" noChangeAspect="1"/>
          </p:cNvPicPr>
          <p:nvPr>
            <p:ph type="pic" sz="quarter" idx="2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83301" y="1776959"/>
            <a:ext cx="685800" cy="685800"/>
          </a:xfrm>
        </p:spPr>
      </p:pic>
      <p:sp>
        <p:nvSpPr>
          <p:cNvPr id="4" name="Text Placeholder 3">
            <a:extLst>
              <a:ext uri="{FF2B5EF4-FFF2-40B4-BE49-F238E27FC236}">
                <a16:creationId xmlns:a16="http://schemas.microsoft.com/office/drawing/2014/main" id="{656235F5-A4AD-6B82-768B-5D4F4E0D3DC9}"/>
              </a:ext>
            </a:extLst>
          </p:cNvPr>
          <p:cNvSpPr>
            <a:spLocks noGrp="1"/>
          </p:cNvSpPr>
          <p:nvPr>
            <p:ph type="body" sz="quarter" idx="26"/>
          </p:nvPr>
        </p:nvSpPr>
        <p:spPr>
          <a:xfrm>
            <a:off x="1426565" y="1780082"/>
            <a:ext cx="10044663" cy="2558845"/>
          </a:xfrm>
        </p:spPr>
        <p:txBody>
          <a:bodyPr vert="horz" lIns="91440" tIns="45720" rIns="91440" bIns="45720" rtlCol="0" anchor="t">
            <a:noAutofit/>
          </a:bodyPr>
          <a:lstStyle/>
          <a:p>
            <a:pPr marL="0" lvl="1" indent="0">
              <a:buNone/>
            </a:pPr>
            <a:r>
              <a:rPr lang="en-US" sz="2400" b="1" dirty="0">
                <a:solidFill>
                  <a:srgbClr val="000000"/>
                </a:solidFill>
                <a:ea typeface="+mn-lt"/>
                <a:cs typeface="+mn-lt"/>
              </a:rPr>
              <a:t>2. What does "High Availability" refer to in database monitoring?</a:t>
            </a:r>
          </a:p>
          <a:p>
            <a:pPr marL="0" lvl="1" indent="0">
              <a:buNone/>
            </a:pPr>
            <a:r>
              <a:rPr lang="en-US" dirty="0">
                <a:solidFill>
                  <a:srgbClr val="000000"/>
                </a:solidFill>
                <a:ea typeface="+mn-lt"/>
                <a:cs typeface="+mn-lt"/>
              </a:rPr>
              <a:t>   a) The ability of a database to be always accessible and operational</a:t>
            </a:r>
          </a:p>
          <a:p>
            <a:pPr marL="0" lvl="1" indent="0">
              <a:buNone/>
            </a:pPr>
            <a:r>
              <a:rPr lang="en-US" dirty="0">
                <a:solidFill>
                  <a:srgbClr val="000000"/>
                </a:solidFill>
                <a:ea typeface="+mn-lt"/>
                <a:cs typeface="+mn-lt"/>
              </a:rPr>
              <a:t>   b) The amount of data stored in a database</a:t>
            </a:r>
          </a:p>
          <a:p>
            <a:pPr marL="0" lvl="1" indent="0">
              <a:buNone/>
            </a:pPr>
            <a:r>
              <a:rPr lang="en-US" dirty="0">
                <a:solidFill>
                  <a:srgbClr val="000000"/>
                </a:solidFill>
                <a:ea typeface="+mn-lt"/>
                <a:cs typeface="+mn-lt"/>
              </a:rPr>
              <a:t>   c) The number of concurrent users</a:t>
            </a:r>
          </a:p>
          <a:p>
            <a:pPr marL="0" lvl="1" indent="0">
              <a:buNone/>
            </a:pPr>
            <a:r>
              <a:rPr lang="en-US" dirty="0">
                <a:solidFill>
                  <a:srgbClr val="000000"/>
                </a:solidFill>
                <a:ea typeface="+mn-lt"/>
                <a:cs typeface="+mn-lt"/>
              </a:rPr>
              <a:t>   d) The speed at which queries are executed</a:t>
            </a:r>
          </a:p>
          <a:p>
            <a:pPr marL="0" lvl="1" indent="0">
              <a:buNone/>
            </a:pPr>
            <a:endParaRPr lang="en-US" dirty="0">
              <a:solidFill>
                <a:srgbClr val="000000"/>
              </a:solidFill>
              <a:ea typeface="+mn-lt"/>
              <a:cs typeface="+mn-lt"/>
            </a:endParaRPr>
          </a:p>
          <a:p>
            <a:pPr marL="0" lvl="1" indent="0">
              <a:buNone/>
            </a:pPr>
            <a:endParaRPr lang="en-US" dirty="0">
              <a:solidFill>
                <a:srgbClr val="000000"/>
              </a:solidFill>
              <a:ea typeface="+mn-lt"/>
              <a:cs typeface="+mn-lt"/>
            </a:endParaRP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solidFill>
                  <a:srgbClr val="000000"/>
                </a:solidFill>
              </a:rPr>
              <a:pPr/>
              <a:t>15</a:t>
            </a:fld>
            <a:endParaRPr lang="en-US" dirty="0">
              <a:solidFill>
                <a:srgbClr val="000000"/>
              </a:solidFill>
            </a:endParaRPr>
          </a:p>
        </p:txBody>
      </p:sp>
      <p:pic>
        <p:nvPicPr>
          <p:cNvPr id="6" name="Picture 5" descr="Cartoon two animals holding a notebook and a notepad&#10;&#10;Description automatically generated">
            <a:extLst>
              <a:ext uri="{FF2B5EF4-FFF2-40B4-BE49-F238E27FC236}">
                <a16:creationId xmlns:a16="http://schemas.microsoft.com/office/drawing/2014/main" id="{2D294398-A707-B986-DFAD-6231F23B61FF}"/>
              </a:ext>
            </a:extLst>
          </p:cNvPr>
          <p:cNvPicPr>
            <a:picLocks noChangeAspect="1"/>
          </p:cNvPicPr>
          <p:nvPr/>
        </p:nvPicPr>
        <p:blipFill>
          <a:blip r:embed="rId4"/>
          <a:stretch>
            <a:fillRect/>
          </a:stretch>
        </p:blipFill>
        <p:spPr>
          <a:xfrm>
            <a:off x="6456135" y="2187801"/>
            <a:ext cx="3697514" cy="1956253"/>
          </a:xfrm>
          <a:prstGeom prst="rect">
            <a:avLst/>
          </a:prstGeom>
        </p:spPr>
      </p:pic>
    </p:spTree>
    <p:extLst>
      <p:ext uri="{BB962C8B-B14F-4D97-AF65-F5344CB8AC3E}">
        <p14:creationId xmlns:p14="http://schemas.microsoft.com/office/powerpoint/2010/main" val="314020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8819996" cy="961899"/>
          </a:xfrm>
        </p:spPr>
        <p:txBody>
          <a:bodyPr/>
          <a:lstStyle/>
          <a:p>
            <a:r>
              <a:rPr lang="en-US" dirty="0">
                <a:solidFill>
                  <a:srgbClr val="000000"/>
                </a:solidFill>
              </a:rPr>
              <a:t>Quiz</a:t>
            </a:r>
          </a:p>
        </p:txBody>
      </p:sp>
      <p:sp>
        <p:nvSpPr>
          <p:cNvPr id="4" name="Text Placeholder 3">
            <a:extLst>
              <a:ext uri="{FF2B5EF4-FFF2-40B4-BE49-F238E27FC236}">
                <a16:creationId xmlns:a16="http://schemas.microsoft.com/office/drawing/2014/main" id="{656235F5-A4AD-6B82-768B-5D4F4E0D3DC9}"/>
              </a:ext>
            </a:extLst>
          </p:cNvPr>
          <p:cNvSpPr>
            <a:spLocks noGrp="1"/>
          </p:cNvSpPr>
          <p:nvPr>
            <p:ph type="body" sz="quarter" idx="26"/>
          </p:nvPr>
        </p:nvSpPr>
        <p:spPr>
          <a:xfrm>
            <a:off x="1426565" y="1780082"/>
            <a:ext cx="10044663" cy="2558845"/>
          </a:xfrm>
        </p:spPr>
        <p:txBody>
          <a:bodyPr vert="horz" lIns="91440" tIns="45720" rIns="91440" bIns="45720" rtlCol="0" anchor="t">
            <a:noAutofit/>
          </a:bodyPr>
          <a:lstStyle/>
          <a:p>
            <a:pPr marL="0" lvl="1" indent="0">
              <a:buNone/>
            </a:pPr>
            <a:r>
              <a:rPr lang="en-US" sz="2400" dirty="0">
                <a:solidFill>
                  <a:srgbClr val="000000"/>
                </a:solidFill>
                <a:ea typeface="+mn-lt"/>
                <a:cs typeface="+mn-lt"/>
              </a:rPr>
              <a:t>3.   Which metric measures the amount of data processed by a database in a given time frame?</a:t>
            </a:r>
          </a:p>
          <a:p>
            <a:pPr marL="0" lvl="1" indent="0">
              <a:buNone/>
            </a:pPr>
            <a:r>
              <a:rPr lang="en-US" dirty="0">
                <a:solidFill>
                  <a:srgbClr val="000000"/>
                </a:solidFill>
                <a:ea typeface="+mn-lt"/>
                <a:cs typeface="+mn-lt"/>
              </a:rPr>
              <a:t>   a) Latency</a:t>
            </a:r>
          </a:p>
          <a:p>
            <a:pPr marL="0" lvl="1" indent="0">
              <a:buNone/>
            </a:pPr>
            <a:r>
              <a:rPr lang="en-US" dirty="0">
                <a:solidFill>
                  <a:srgbClr val="000000"/>
                </a:solidFill>
                <a:ea typeface="+mn-lt"/>
                <a:cs typeface="+mn-lt"/>
              </a:rPr>
              <a:t>   b) Throughput</a:t>
            </a:r>
          </a:p>
          <a:p>
            <a:pPr marL="0" lvl="1" indent="0">
              <a:buNone/>
            </a:pPr>
            <a:r>
              <a:rPr lang="en-US" dirty="0">
                <a:solidFill>
                  <a:srgbClr val="000000"/>
                </a:solidFill>
                <a:ea typeface="+mn-lt"/>
                <a:cs typeface="+mn-lt"/>
              </a:rPr>
              <a:t>   c) Uptime</a:t>
            </a:r>
          </a:p>
          <a:p>
            <a:pPr marL="0" lvl="1" indent="0">
              <a:buNone/>
            </a:pPr>
            <a:r>
              <a:rPr lang="en-US" dirty="0">
                <a:solidFill>
                  <a:srgbClr val="000000"/>
                </a:solidFill>
                <a:ea typeface="+mn-lt"/>
                <a:cs typeface="+mn-lt"/>
              </a:rPr>
              <a:t>   d) Query complexity</a:t>
            </a:r>
          </a:p>
          <a:p>
            <a:pPr marL="0" lvl="1" indent="0">
              <a:buNone/>
            </a:pPr>
            <a:endParaRPr lang="en-US" dirty="0">
              <a:solidFill>
                <a:srgbClr val="000000"/>
              </a:solidFill>
              <a:ea typeface="+mn-lt"/>
              <a:cs typeface="+mn-lt"/>
            </a:endParaRP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solidFill>
                  <a:srgbClr val="000000"/>
                </a:solidFill>
              </a:rPr>
              <a:pPr/>
              <a:t>16</a:t>
            </a:fld>
            <a:endParaRPr lang="en-US" dirty="0">
              <a:solidFill>
                <a:srgbClr val="000000"/>
              </a:solidFill>
            </a:endParaRPr>
          </a:p>
        </p:txBody>
      </p:sp>
      <p:pic>
        <p:nvPicPr>
          <p:cNvPr id="9" name="Picture 8" descr="Cartoon two animals holding a notebook and a notepad&#10;&#10;Description automatically generated">
            <a:extLst>
              <a:ext uri="{FF2B5EF4-FFF2-40B4-BE49-F238E27FC236}">
                <a16:creationId xmlns:a16="http://schemas.microsoft.com/office/drawing/2014/main" id="{51E01D0C-9990-4BB0-847B-C1A06F7C56DD}"/>
              </a:ext>
            </a:extLst>
          </p:cNvPr>
          <p:cNvPicPr>
            <a:picLocks noChangeAspect="1"/>
          </p:cNvPicPr>
          <p:nvPr/>
        </p:nvPicPr>
        <p:blipFill>
          <a:blip r:embed="rId2"/>
          <a:stretch>
            <a:fillRect/>
          </a:stretch>
        </p:blipFill>
        <p:spPr>
          <a:xfrm>
            <a:off x="450849" y="4401230"/>
            <a:ext cx="3697514" cy="1956253"/>
          </a:xfrm>
          <a:prstGeom prst="rect">
            <a:avLst/>
          </a:prstGeom>
        </p:spPr>
      </p:pic>
      <p:sp>
        <p:nvSpPr>
          <p:cNvPr id="12" name="Picture Placeholder 11">
            <a:extLst>
              <a:ext uri="{FF2B5EF4-FFF2-40B4-BE49-F238E27FC236}">
                <a16:creationId xmlns:a16="http://schemas.microsoft.com/office/drawing/2014/main" id="{0A1170DA-CF1B-96F0-6552-7AFD1E673BA2}"/>
              </a:ext>
            </a:extLst>
          </p:cNvPr>
          <p:cNvSpPr>
            <a:spLocks noGrp="1"/>
          </p:cNvSpPr>
          <p:nvPr>
            <p:ph type="pic" sz="quarter" idx="23"/>
          </p:nvPr>
        </p:nvSpPr>
        <p:spPr/>
      </p:sp>
    </p:spTree>
    <p:extLst>
      <p:ext uri="{BB962C8B-B14F-4D97-AF65-F5344CB8AC3E}">
        <p14:creationId xmlns:p14="http://schemas.microsoft.com/office/powerpoint/2010/main" val="387733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8819996" cy="961899"/>
          </a:xfrm>
        </p:spPr>
        <p:txBody>
          <a:bodyPr/>
          <a:lstStyle/>
          <a:p>
            <a:r>
              <a:rPr lang="en-US" dirty="0">
                <a:solidFill>
                  <a:srgbClr val="000000"/>
                </a:solidFill>
              </a:rPr>
              <a:t>Quiz</a:t>
            </a:r>
          </a:p>
        </p:txBody>
      </p:sp>
      <p:sp>
        <p:nvSpPr>
          <p:cNvPr id="4" name="Text Placeholder 3">
            <a:extLst>
              <a:ext uri="{FF2B5EF4-FFF2-40B4-BE49-F238E27FC236}">
                <a16:creationId xmlns:a16="http://schemas.microsoft.com/office/drawing/2014/main" id="{656235F5-A4AD-6B82-768B-5D4F4E0D3DC9}"/>
              </a:ext>
            </a:extLst>
          </p:cNvPr>
          <p:cNvSpPr>
            <a:spLocks noGrp="1"/>
          </p:cNvSpPr>
          <p:nvPr>
            <p:ph type="body" sz="quarter" idx="26"/>
          </p:nvPr>
        </p:nvSpPr>
        <p:spPr>
          <a:xfrm>
            <a:off x="1426565" y="1780082"/>
            <a:ext cx="10044663" cy="2558845"/>
          </a:xfrm>
        </p:spPr>
        <p:txBody>
          <a:bodyPr vert="horz" lIns="91440" tIns="45720" rIns="91440" bIns="45720" rtlCol="0" anchor="t">
            <a:noAutofit/>
          </a:bodyPr>
          <a:lstStyle/>
          <a:p>
            <a:pPr marL="0" lvl="1" indent="0">
              <a:buNone/>
            </a:pPr>
            <a:r>
              <a:rPr lang="en-US" sz="2400" dirty="0">
                <a:solidFill>
                  <a:srgbClr val="000000"/>
                </a:solidFill>
                <a:ea typeface="+mn-lt"/>
                <a:cs typeface="+mn-lt"/>
              </a:rPr>
              <a:t>4. What is a common way to assess database performance?</a:t>
            </a:r>
          </a:p>
          <a:p>
            <a:pPr marL="0" lvl="1" indent="0">
              <a:buNone/>
            </a:pPr>
            <a:r>
              <a:rPr lang="en-US">
                <a:solidFill>
                  <a:srgbClr val="000000"/>
                </a:solidFill>
                <a:ea typeface="+mn-lt"/>
                <a:cs typeface="+mn-lt"/>
              </a:rPr>
              <a:t>   a) The number of scheduled tasks</a:t>
            </a:r>
            <a:endParaRPr lang="en-US" dirty="0">
              <a:solidFill>
                <a:srgbClr val="000000"/>
              </a:solidFill>
              <a:ea typeface="+mn-lt"/>
              <a:cs typeface="+mn-lt"/>
            </a:endParaRPr>
          </a:p>
          <a:p>
            <a:pPr marL="0" lvl="1" indent="0">
              <a:buNone/>
            </a:pPr>
            <a:r>
              <a:rPr lang="en-US" dirty="0">
                <a:solidFill>
                  <a:srgbClr val="000000"/>
                </a:solidFill>
                <a:ea typeface="+mn-lt"/>
                <a:cs typeface="+mn-lt"/>
              </a:rPr>
              <a:t>   b) The size of the database server</a:t>
            </a:r>
          </a:p>
          <a:p>
            <a:pPr marL="0" lvl="1" indent="0">
              <a:buNone/>
            </a:pPr>
            <a:r>
              <a:rPr lang="en-US" dirty="0">
                <a:solidFill>
                  <a:srgbClr val="000000"/>
                </a:solidFill>
                <a:ea typeface="+mn-lt"/>
                <a:cs typeface="+mn-lt"/>
              </a:rPr>
              <a:t>   c) Response time to user queries</a:t>
            </a:r>
          </a:p>
          <a:p>
            <a:pPr marL="0" lvl="1" indent="0">
              <a:buNone/>
            </a:pPr>
            <a:r>
              <a:rPr lang="en-US" dirty="0">
                <a:solidFill>
                  <a:srgbClr val="000000"/>
                </a:solidFill>
                <a:ea typeface="+mn-lt"/>
                <a:cs typeface="+mn-lt"/>
              </a:rPr>
              <a:t>   d) Number of security patches applied</a:t>
            </a:r>
          </a:p>
          <a:p>
            <a:pPr marL="0" lvl="1" indent="0">
              <a:buNone/>
            </a:pPr>
            <a:endParaRPr lang="en-US" dirty="0">
              <a:solidFill>
                <a:srgbClr val="000000"/>
              </a:solidFill>
              <a:ea typeface="+mn-lt"/>
              <a:cs typeface="+mn-lt"/>
            </a:endParaRPr>
          </a:p>
          <a:p>
            <a:pPr marL="0" lvl="1" indent="0">
              <a:buNone/>
            </a:pPr>
            <a:endParaRPr lang="en-US" dirty="0">
              <a:solidFill>
                <a:srgbClr val="000000"/>
              </a:solidFill>
              <a:ea typeface="+mn-lt"/>
              <a:cs typeface="+mn-lt"/>
            </a:endParaRP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solidFill>
                  <a:srgbClr val="000000"/>
                </a:solidFill>
              </a:rPr>
              <a:pPr/>
              <a:t>17</a:t>
            </a:fld>
            <a:endParaRPr lang="en-US" dirty="0">
              <a:solidFill>
                <a:srgbClr val="000000"/>
              </a:solidFill>
            </a:endParaRPr>
          </a:p>
        </p:txBody>
      </p:sp>
      <p:pic>
        <p:nvPicPr>
          <p:cNvPr id="9" name="Picture 8" descr="Cartoon two animals holding a notebook and a notepad&#10;&#10;Description automatically generated">
            <a:extLst>
              <a:ext uri="{FF2B5EF4-FFF2-40B4-BE49-F238E27FC236}">
                <a16:creationId xmlns:a16="http://schemas.microsoft.com/office/drawing/2014/main" id="{00E5687B-1594-AFA3-82C1-B2006C9CDA1D}"/>
              </a:ext>
            </a:extLst>
          </p:cNvPr>
          <p:cNvPicPr>
            <a:picLocks noChangeAspect="1"/>
          </p:cNvPicPr>
          <p:nvPr/>
        </p:nvPicPr>
        <p:blipFill>
          <a:blip r:embed="rId2"/>
          <a:stretch>
            <a:fillRect/>
          </a:stretch>
        </p:blipFill>
        <p:spPr>
          <a:xfrm>
            <a:off x="450849" y="4401230"/>
            <a:ext cx="3697514" cy="1956253"/>
          </a:xfrm>
          <a:prstGeom prst="rect">
            <a:avLst/>
          </a:prstGeom>
        </p:spPr>
      </p:pic>
      <p:sp>
        <p:nvSpPr>
          <p:cNvPr id="12" name="Picture Placeholder 11">
            <a:extLst>
              <a:ext uri="{FF2B5EF4-FFF2-40B4-BE49-F238E27FC236}">
                <a16:creationId xmlns:a16="http://schemas.microsoft.com/office/drawing/2014/main" id="{DB126F40-3657-CDB2-0027-B45B27B6FDA3}"/>
              </a:ext>
            </a:extLst>
          </p:cNvPr>
          <p:cNvSpPr>
            <a:spLocks noGrp="1"/>
          </p:cNvSpPr>
          <p:nvPr>
            <p:ph type="pic" sz="quarter" idx="23"/>
          </p:nvPr>
        </p:nvSpPr>
        <p:spPr/>
      </p:sp>
    </p:spTree>
    <p:extLst>
      <p:ext uri="{BB962C8B-B14F-4D97-AF65-F5344CB8AC3E}">
        <p14:creationId xmlns:p14="http://schemas.microsoft.com/office/powerpoint/2010/main" val="1552197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8819996" cy="961899"/>
          </a:xfrm>
        </p:spPr>
        <p:txBody>
          <a:bodyPr/>
          <a:lstStyle/>
          <a:p>
            <a:r>
              <a:rPr lang="en-US" dirty="0">
                <a:solidFill>
                  <a:srgbClr val="000000"/>
                </a:solidFill>
              </a:rPr>
              <a:t>Quiz</a:t>
            </a:r>
          </a:p>
        </p:txBody>
      </p:sp>
      <p:sp>
        <p:nvSpPr>
          <p:cNvPr id="4" name="Text Placeholder 3">
            <a:extLst>
              <a:ext uri="{FF2B5EF4-FFF2-40B4-BE49-F238E27FC236}">
                <a16:creationId xmlns:a16="http://schemas.microsoft.com/office/drawing/2014/main" id="{656235F5-A4AD-6B82-768B-5D4F4E0D3DC9}"/>
              </a:ext>
            </a:extLst>
          </p:cNvPr>
          <p:cNvSpPr>
            <a:spLocks noGrp="1"/>
          </p:cNvSpPr>
          <p:nvPr>
            <p:ph type="body" sz="quarter" idx="26"/>
          </p:nvPr>
        </p:nvSpPr>
        <p:spPr>
          <a:xfrm>
            <a:off x="1426565" y="1780082"/>
            <a:ext cx="10044663" cy="2558845"/>
          </a:xfrm>
        </p:spPr>
        <p:txBody>
          <a:bodyPr vert="horz" lIns="91440" tIns="45720" rIns="91440" bIns="45720" rtlCol="0" anchor="t">
            <a:noAutofit/>
          </a:bodyPr>
          <a:lstStyle/>
          <a:p>
            <a:pPr marL="0" lvl="1" indent="0">
              <a:buNone/>
            </a:pPr>
            <a:r>
              <a:rPr lang="en-US" sz="2400" dirty="0">
                <a:solidFill>
                  <a:srgbClr val="000000"/>
                </a:solidFill>
                <a:ea typeface="+mn-lt"/>
                <a:cs typeface="+mn-lt"/>
              </a:rPr>
              <a:t>5. Which of the following is NOT a typical example of a scheduled task in database management?</a:t>
            </a:r>
          </a:p>
          <a:p>
            <a:pPr marL="0" lvl="1" indent="0">
              <a:buNone/>
            </a:pPr>
            <a:r>
              <a:rPr lang="en-US" dirty="0">
                <a:solidFill>
                  <a:srgbClr val="000000"/>
                </a:solidFill>
                <a:ea typeface="+mn-lt"/>
                <a:cs typeface="+mn-lt"/>
              </a:rPr>
              <a:t>   a) Data backups</a:t>
            </a:r>
          </a:p>
          <a:p>
            <a:pPr marL="0" lvl="1" indent="0">
              <a:buNone/>
            </a:pPr>
            <a:r>
              <a:rPr lang="en-US" dirty="0">
                <a:solidFill>
                  <a:srgbClr val="000000"/>
                </a:solidFill>
                <a:ea typeface="+mn-lt"/>
                <a:cs typeface="+mn-lt"/>
              </a:rPr>
              <a:t>   b) Index rebuilds</a:t>
            </a:r>
          </a:p>
          <a:p>
            <a:pPr marL="0" lvl="1" indent="0">
              <a:buNone/>
            </a:pPr>
            <a:r>
              <a:rPr lang="en-US" dirty="0">
                <a:solidFill>
                  <a:srgbClr val="000000"/>
                </a:solidFill>
                <a:ea typeface="+mn-lt"/>
                <a:cs typeface="+mn-lt"/>
              </a:rPr>
              <a:t>   c) User login events</a:t>
            </a:r>
          </a:p>
          <a:p>
            <a:pPr marL="0" lvl="1" indent="0">
              <a:buNone/>
            </a:pPr>
            <a:r>
              <a:rPr lang="en-US" dirty="0">
                <a:solidFill>
                  <a:srgbClr val="000000"/>
                </a:solidFill>
                <a:ea typeface="+mn-lt"/>
                <a:cs typeface="+mn-lt"/>
              </a:rPr>
              <a:t>   d) Data archiving</a:t>
            </a:r>
          </a:p>
          <a:p>
            <a:pPr marL="0" lvl="1" indent="0">
              <a:buNone/>
            </a:pPr>
            <a:endParaRPr lang="en-US" dirty="0">
              <a:solidFill>
                <a:srgbClr val="000000"/>
              </a:solidFill>
              <a:ea typeface="+mn-lt"/>
              <a:cs typeface="+mn-lt"/>
            </a:endParaRP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solidFill>
                  <a:srgbClr val="000000"/>
                </a:solidFill>
              </a:rPr>
              <a:pPr/>
              <a:t>18</a:t>
            </a:fld>
            <a:endParaRPr lang="en-US" dirty="0">
              <a:solidFill>
                <a:srgbClr val="000000"/>
              </a:solidFill>
            </a:endParaRPr>
          </a:p>
        </p:txBody>
      </p:sp>
      <p:pic>
        <p:nvPicPr>
          <p:cNvPr id="9" name="Picture 8" descr="Cartoon two animals holding a notebook and a notepad&#10;&#10;Description automatically generated">
            <a:extLst>
              <a:ext uri="{FF2B5EF4-FFF2-40B4-BE49-F238E27FC236}">
                <a16:creationId xmlns:a16="http://schemas.microsoft.com/office/drawing/2014/main" id="{CCDFD4E9-1506-8DC9-B35A-5A91603BE25B}"/>
              </a:ext>
            </a:extLst>
          </p:cNvPr>
          <p:cNvPicPr>
            <a:picLocks noChangeAspect="1"/>
          </p:cNvPicPr>
          <p:nvPr/>
        </p:nvPicPr>
        <p:blipFill>
          <a:blip r:embed="rId2"/>
          <a:stretch>
            <a:fillRect/>
          </a:stretch>
        </p:blipFill>
        <p:spPr>
          <a:xfrm>
            <a:off x="450849" y="4401230"/>
            <a:ext cx="3697514" cy="1956253"/>
          </a:xfrm>
          <a:prstGeom prst="rect">
            <a:avLst/>
          </a:prstGeom>
        </p:spPr>
      </p:pic>
      <p:sp>
        <p:nvSpPr>
          <p:cNvPr id="12" name="Picture Placeholder 11">
            <a:extLst>
              <a:ext uri="{FF2B5EF4-FFF2-40B4-BE49-F238E27FC236}">
                <a16:creationId xmlns:a16="http://schemas.microsoft.com/office/drawing/2014/main" id="{01CCEC0E-3D7A-DC6A-CA22-20546B0F2211}"/>
              </a:ext>
            </a:extLst>
          </p:cNvPr>
          <p:cNvSpPr>
            <a:spLocks noGrp="1"/>
          </p:cNvSpPr>
          <p:nvPr>
            <p:ph type="pic" sz="quarter" idx="23"/>
          </p:nvPr>
        </p:nvSpPr>
        <p:spPr/>
      </p:sp>
    </p:spTree>
    <p:extLst>
      <p:ext uri="{BB962C8B-B14F-4D97-AF65-F5344CB8AC3E}">
        <p14:creationId xmlns:p14="http://schemas.microsoft.com/office/powerpoint/2010/main" val="50278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8819996" cy="961899"/>
          </a:xfrm>
        </p:spPr>
        <p:txBody>
          <a:bodyPr/>
          <a:lstStyle/>
          <a:p>
            <a:r>
              <a:rPr lang="en-US" dirty="0">
                <a:solidFill>
                  <a:srgbClr val="000000"/>
                </a:solidFill>
              </a:rPr>
              <a:t>Quiz</a:t>
            </a:r>
          </a:p>
        </p:txBody>
      </p:sp>
      <p:sp>
        <p:nvSpPr>
          <p:cNvPr id="4" name="Text Placeholder 3">
            <a:extLst>
              <a:ext uri="{FF2B5EF4-FFF2-40B4-BE49-F238E27FC236}">
                <a16:creationId xmlns:a16="http://schemas.microsoft.com/office/drawing/2014/main" id="{656235F5-A4AD-6B82-768B-5D4F4E0D3DC9}"/>
              </a:ext>
            </a:extLst>
          </p:cNvPr>
          <p:cNvSpPr>
            <a:spLocks noGrp="1"/>
          </p:cNvSpPr>
          <p:nvPr>
            <p:ph type="body" sz="quarter" idx="26"/>
          </p:nvPr>
        </p:nvSpPr>
        <p:spPr>
          <a:xfrm>
            <a:off x="1426565" y="1780082"/>
            <a:ext cx="10044663" cy="2558845"/>
          </a:xfrm>
        </p:spPr>
        <p:txBody>
          <a:bodyPr vert="horz" lIns="91440" tIns="45720" rIns="91440" bIns="45720" rtlCol="0" anchor="t">
            <a:noAutofit/>
          </a:bodyPr>
          <a:lstStyle/>
          <a:p>
            <a:pPr marL="0" lvl="1" indent="0">
              <a:buNone/>
            </a:pPr>
            <a:r>
              <a:rPr lang="en-US" sz="2400" dirty="0">
                <a:solidFill>
                  <a:srgbClr val="000000"/>
                </a:solidFill>
                <a:ea typeface="+mn-lt"/>
                <a:cs typeface="+mn-lt"/>
              </a:rPr>
              <a:t>6. What is the primary goal of database security monitoring?</a:t>
            </a:r>
            <a:endParaRPr lang="en-US" dirty="0">
              <a:solidFill>
                <a:srgbClr val="000000"/>
              </a:solidFill>
              <a:ea typeface="+mn-lt"/>
              <a:cs typeface="+mn-lt"/>
            </a:endParaRPr>
          </a:p>
          <a:p>
            <a:pPr marL="0" lvl="1" indent="0">
              <a:buNone/>
            </a:pPr>
            <a:r>
              <a:rPr lang="en-US" dirty="0">
                <a:solidFill>
                  <a:srgbClr val="000000"/>
                </a:solidFill>
                <a:ea typeface="+mn-lt"/>
                <a:cs typeface="+mn-lt"/>
              </a:rPr>
              <a:t>   a) Ensuring that the database is always running</a:t>
            </a:r>
          </a:p>
          <a:p>
            <a:pPr marL="0" lvl="1" indent="0">
              <a:buNone/>
            </a:pPr>
            <a:r>
              <a:rPr lang="en-US" dirty="0">
                <a:solidFill>
                  <a:srgbClr val="000000"/>
                </a:solidFill>
                <a:ea typeface="+mn-lt"/>
                <a:cs typeface="+mn-lt"/>
              </a:rPr>
              <a:t>   b) Protecting data from unauthorized access and breaches</a:t>
            </a:r>
          </a:p>
          <a:p>
            <a:pPr marL="0" lvl="1" indent="0">
              <a:buNone/>
            </a:pPr>
            <a:r>
              <a:rPr lang="en-US" dirty="0">
                <a:solidFill>
                  <a:srgbClr val="000000"/>
                </a:solidFill>
                <a:ea typeface="+mn-lt"/>
                <a:cs typeface="+mn-lt"/>
              </a:rPr>
              <a:t>   c) Maximizing database throughput</a:t>
            </a:r>
          </a:p>
          <a:p>
            <a:pPr marL="0" lvl="1" indent="0">
              <a:buNone/>
            </a:pPr>
            <a:r>
              <a:rPr lang="en-US" dirty="0">
                <a:solidFill>
                  <a:srgbClr val="000000"/>
                </a:solidFill>
                <a:ea typeface="+mn-lt"/>
                <a:cs typeface="+mn-lt"/>
              </a:rPr>
              <a:t>   d) Regularly updating database software</a:t>
            </a:r>
          </a:p>
          <a:p>
            <a:pPr marL="0" lvl="1" indent="0">
              <a:buNone/>
            </a:pPr>
            <a:endParaRPr lang="en-US" dirty="0">
              <a:solidFill>
                <a:srgbClr val="000000"/>
              </a:solidFill>
              <a:ea typeface="+mn-lt"/>
              <a:cs typeface="+mn-lt"/>
            </a:endParaRPr>
          </a:p>
          <a:p>
            <a:pPr marL="0" lvl="1" indent="0">
              <a:buNone/>
            </a:pPr>
            <a:endParaRPr lang="en-US" dirty="0">
              <a:solidFill>
                <a:srgbClr val="000000"/>
              </a:solidFill>
              <a:ea typeface="+mn-lt"/>
              <a:cs typeface="+mn-lt"/>
            </a:endParaRP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solidFill>
                  <a:srgbClr val="000000"/>
                </a:solidFill>
              </a:rPr>
              <a:pPr/>
              <a:t>19</a:t>
            </a:fld>
            <a:endParaRPr lang="en-US" dirty="0">
              <a:solidFill>
                <a:srgbClr val="000000"/>
              </a:solidFill>
            </a:endParaRPr>
          </a:p>
        </p:txBody>
      </p:sp>
      <p:pic>
        <p:nvPicPr>
          <p:cNvPr id="9" name="Picture 8" descr="Cartoon two animals holding a notebook and a notepad&#10;&#10;Description automatically generated">
            <a:extLst>
              <a:ext uri="{FF2B5EF4-FFF2-40B4-BE49-F238E27FC236}">
                <a16:creationId xmlns:a16="http://schemas.microsoft.com/office/drawing/2014/main" id="{C7432490-0FAC-3C06-BC20-74A020B56505}"/>
              </a:ext>
            </a:extLst>
          </p:cNvPr>
          <p:cNvPicPr>
            <a:picLocks noChangeAspect="1"/>
          </p:cNvPicPr>
          <p:nvPr/>
        </p:nvPicPr>
        <p:blipFill>
          <a:blip r:embed="rId2"/>
          <a:stretch>
            <a:fillRect/>
          </a:stretch>
        </p:blipFill>
        <p:spPr>
          <a:xfrm>
            <a:off x="450849" y="4401230"/>
            <a:ext cx="3697514" cy="1956253"/>
          </a:xfrm>
          <a:prstGeom prst="rect">
            <a:avLst/>
          </a:prstGeom>
        </p:spPr>
      </p:pic>
      <p:sp>
        <p:nvSpPr>
          <p:cNvPr id="12" name="Picture Placeholder 11">
            <a:extLst>
              <a:ext uri="{FF2B5EF4-FFF2-40B4-BE49-F238E27FC236}">
                <a16:creationId xmlns:a16="http://schemas.microsoft.com/office/drawing/2014/main" id="{DAE047AB-7C92-48F3-49E4-B9C70ECB6A2C}"/>
              </a:ext>
            </a:extLst>
          </p:cNvPr>
          <p:cNvSpPr>
            <a:spLocks noGrp="1"/>
          </p:cNvSpPr>
          <p:nvPr>
            <p:ph type="pic" sz="quarter" idx="23"/>
          </p:nvPr>
        </p:nvSpPr>
        <p:spPr/>
      </p:sp>
    </p:spTree>
    <p:extLst>
      <p:ext uri="{BB962C8B-B14F-4D97-AF65-F5344CB8AC3E}">
        <p14:creationId xmlns:p14="http://schemas.microsoft.com/office/powerpoint/2010/main" val="404879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4C4BB6C-6D62-6683-6819-561A0DDD9382}"/>
              </a:ext>
            </a:extLst>
          </p:cNvPr>
          <p:cNvSpPr>
            <a:spLocks noGrp="1"/>
          </p:cNvSpPr>
          <p:nvPr>
            <p:ph type="title"/>
          </p:nvPr>
        </p:nvSpPr>
        <p:spPr>
          <a:xfrm>
            <a:off x="811185" y="621973"/>
            <a:ext cx="4433915" cy="1695777"/>
          </a:xfrm>
        </p:spPr>
        <p:txBody>
          <a:bodyPr anchor="t">
            <a:normAutofit/>
          </a:bodyPr>
          <a:lstStyle/>
          <a:p>
            <a:r>
              <a:rPr lang="en-US" dirty="0">
                <a:solidFill>
                  <a:schemeClr val="tx1"/>
                </a:solidFill>
              </a:rPr>
              <a:t>Recap: What are Databases </a:t>
            </a:r>
          </a:p>
        </p:txBody>
      </p:sp>
      <p:sp>
        <p:nvSpPr>
          <p:cNvPr id="9" name="Footer Placeholder 8">
            <a:extLst>
              <a:ext uri="{FF2B5EF4-FFF2-40B4-BE49-F238E27FC236}">
                <a16:creationId xmlns:a16="http://schemas.microsoft.com/office/drawing/2014/main" id="{E97A69BE-9CDB-197A-4DF0-6B0097435165}"/>
              </a:ext>
            </a:extLst>
          </p:cNvPr>
          <p:cNvSpPr>
            <a:spLocks noGrp="1"/>
          </p:cNvSpPr>
          <p:nvPr>
            <p:ph type="ftr" sz="quarter" idx="10"/>
          </p:nvPr>
        </p:nvSpPr>
        <p:spPr>
          <a:xfrm>
            <a:off x="541491" y="6356350"/>
            <a:ext cx="4411509" cy="365125"/>
          </a:xfrm>
        </p:spPr>
        <p:txBody>
          <a:bodyPr anchor="ctr">
            <a:normAutofit/>
          </a:bodyPr>
          <a:lstStyle/>
          <a:p>
            <a:pPr>
              <a:spcAft>
                <a:spcPts val="600"/>
              </a:spcAft>
            </a:pPr>
            <a:r>
              <a:rPr lang="en-US"/>
              <a:t>DATABASE MONITORING</a:t>
            </a:r>
          </a:p>
        </p:txBody>
      </p:sp>
      <p:sp>
        <p:nvSpPr>
          <p:cNvPr id="10" name="Slide Number Placeholder 9">
            <a:extLst>
              <a:ext uri="{FF2B5EF4-FFF2-40B4-BE49-F238E27FC236}">
                <a16:creationId xmlns:a16="http://schemas.microsoft.com/office/drawing/2014/main" id="{29036B41-C58D-7D46-44C1-396536DC6AE0}"/>
              </a:ext>
            </a:extLst>
          </p:cNvPr>
          <p:cNvSpPr>
            <a:spLocks noGrp="1"/>
          </p:cNvSpPr>
          <p:nvPr>
            <p:ph type="sldNum" sz="quarter" idx="11"/>
          </p:nvPr>
        </p:nvSpPr>
        <p:spPr>
          <a:xfrm>
            <a:off x="8907309" y="6356350"/>
            <a:ext cx="2743200" cy="365125"/>
          </a:xfrm>
        </p:spPr>
        <p:txBody>
          <a:bodyPr anchor="ctr">
            <a:normAutofit/>
          </a:bodyPr>
          <a:lstStyle/>
          <a:p>
            <a:pPr>
              <a:spcAft>
                <a:spcPts val="600"/>
              </a:spcAft>
            </a:pPr>
            <a:fld id="{B5CEABB6-07DC-46E8-9B57-56EC44A396E5}" type="slidenum">
              <a:rPr lang="en-US" smtClean="0"/>
              <a:pPr>
                <a:spcAft>
                  <a:spcPts val="600"/>
                </a:spcAft>
              </a:pPr>
              <a:t>2</a:t>
            </a:fld>
            <a:endParaRPr lang="en-US"/>
          </a:p>
        </p:txBody>
      </p:sp>
      <p:graphicFrame>
        <p:nvGraphicFramePr>
          <p:cNvPr id="19" name="Text Placeholder 2">
            <a:extLst>
              <a:ext uri="{FF2B5EF4-FFF2-40B4-BE49-F238E27FC236}">
                <a16:creationId xmlns:a16="http://schemas.microsoft.com/office/drawing/2014/main" id="{FFB5547D-726F-39E7-D4C8-B4A9DB3362B1}"/>
              </a:ext>
            </a:extLst>
          </p:cNvPr>
          <p:cNvGraphicFramePr/>
          <p:nvPr>
            <p:extLst>
              <p:ext uri="{D42A27DB-BD31-4B8C-83A1-F6EECF244321}">
                <p14:modId xmlns:p14="http://schemas.microsoft.com/office/powerpoint/2010/main" val="3929150678"/>
              </p:ext>
            </p:extLst>
          </p:nvPr>
        </p:nvGraphicFramePr>
        <p:xfrm>
          <a:off x="5467407" y="1054099"/>
          <a:ext cx="5657793" cy="4889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descr="Cartoon animal holding a question mark&#10;&#10;Description automatically generated">
            <a:extLst>
              <a:ext uri="{FF2B5EF4-FFF2-40B4-BE49-F238E27FC236}">
                <a16:creationId xmlns:a16="http://schemas.microsoft.com/office/drawing/2014/main" id="{D976D459-2032-AC80-9306-28684D6987A5}"/>
              </a:ext>
            </a:extLst>
          </p:cNvPr>
          <p:cNvPicPr>
            <a:picLocks noChangeAspect="1"/>
          </p:cNvPicPr>
          <p:nvPr/>
        </p:nvPicPr>
        <p:blipFill>
          <a:blip r:embed="rId7"/>
          <a:stretch>
            <a:fillRect/>
          </a:stretch>
        </p:blipFill>
        <p:spPr>
          <a:xfrm>
            <a:off x="1175430" y="2203223"/>
            <a:ext cx="2756353" cy="3249839"/>
          </a:xfrm>
          <a:prstGeom prst="rect">
            <a:avLst/>
          </a:prstGeom>
        </p:spPr>
      </p:pic>
    </p:spTree>
    <p:extLst>
      <p:ext uri="{BB962C8B-B14F-4D97-AF65-F5344CB8AC3E}">
        <p14:creationId xmlns:p14="http://schemas.microsoft.com/office/powerpoint/2010/main" val="753417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8819996" cy="961899"/>
          </a:xfrm>
        </p:spPr>
        <p:txBody>
          <a:bodyPr/>
          <a:lstStyle/>
          <a:p>
            <a:r>
              <a:rPr lang="en-US" dirty="0">
                <a:solidFill>
                  <a:srgbClr val="000000"/>
                </a:solidFill>
              </a:rPr>
              <a:t>Quiz</a:t>
            </a:r>
          </a:p>
        </p:txBody>
      </p:sp>
      <p:sp>
        <p:nvSpPr>
          <p:cNvPr id="4" name="Text Placeholder 3">
            <a:extLst>
              <a:ext uri="{FF2B5EF4-FFF2-40B4-BE49-F238E27FC236}">
                <a16:creationId xmlns:a16="http://schemas.microsoft.com/office/drawing/2014/main" id="{656235F5-A4AD-6B82-768B-5D4F4E0D3DC9}"/>
              </a:ext>
            </a:extLst>
          </p:cNvPr>
          <p:cNvSpPr>
            <a:spLocks noGrp="1"/>
          </p:cNvSpPr>
          <p:nvPr>
            <p:ph type="body" sz="quarter" idx="26"/>
          </p:nvPr>
        </p:nvSpPr>
        <p:spPr>
          <a:xfrm>
            <a:off x="1426565" y="1780082"/>
            <a:ext cx="10044663" cy="2558845"/>
          </a:xfrm>
        </p:spPr>
        <p:txBody>
          <a:bodyPr vert="horz" lIns="91440" tIns="45720" rIns="91440" bIns="45720" rtlCol="0" anchor="t">
            <a:noAutofit/>
          </a:bodyPr>
          <a:lstStyle/>
          <a:p>
            <a:pPr marL="0" lvl="1" indent="0">
              <a:buNone/>
            </a:pPr>
            <a:r>
              <a:rPr lang="en-US" sz="2400" b="1" dirty="0">
                <a:solidFill>
                  <a:srgbClr val="000000"/>
                </a:solidFill>
                <a:ea typeface="+mn-lt"/>
                <a:cs typeface="+mn-lt"/>
              </a:rPr>
              <a:t>7. Which of the following is NOT a common type of database log?</a:t>
            </a:r>
          </a:p>
          <a:p>
            <a:pPr marL="0" lvl="1" indent="0">
              <a:buNone/>
            </a:pPr>
            <a:r>
              <a:rPr lang="en-US">
                <a:solidFill>
                  <a:srgbClr val="000000"/>
                </a:solidFill>
                <a:ea typeface="+mn-lt"/>
                <a:cs typeface="+mn-lt"/>
              </a:rPr>
              <a:t>   a) Error logs</a:t>
            </a:r>
            <a:endParaRPr lang="en-US" dirty="0">
              <a:solidFill>
                <a:srgbClr val="000000"/>
              </a:solidFill>
              <a:ea typeface="+mn-lt"/>
              <a:cs typeface="+mn-lt"/>
            </a:endParaRPr>
          </a:p>
          <a:p>
            <a:pPr marL="0" lvl="1" indent="0">
              <a:buNone/>
            </a:pPr>
            <a:r>
              <a:rPr lang="en-US" dirty="0">
                <a:solidFill>
                  <a:srgbClr val="000000"/>
                </a:solidFill>
                <a:ea typeface="+mn-lt"/>
                <a:cs typeface="+mn-lt"/>
              </a:rPr>
              <a:t>   b) Transaction logs</a:t>
            </a:r>
          </a:p>
          <a:p>
            <a:pPr marL="0" lvl="1" indent="0">
              <a:buNone/>
            </a:pPr>
            <a:r>
              <a:rPr lang="en-US" dirty="0">
                <a:solidFill>
                  <a:srgbClr val="000000"/>
                </a:solidFill>
                <a:ea typeface="+mn-lt"/>
                <a:cs typeface="+mn-lt"/>
              </a:rPr>
              <a:t>   c) Access logs</a:t>
            </a:r>
          </a:p>
          <a:p>
            <a:pPr marL="0" lvl="1" indent="0">
              <a:buNone/>
            </a:pPr>
            <a:r>
              <a:rPr lang="en-US" dirty="0">
                <a:solidFill>
                  <a:srgbClr val="000000"/>
                </a:solidFill>
                <a:ea typeface="+mn-lt"/>
                <a:cs typeface="+mn-lt"/>
              </a:rPr>
              <a:t>   d) Backup logs</a:t>
            </a:r>
          </a:p>
          <a:p>
            <a:pPr marL="0" lvl="1" indent="0">
              <a:buNone/>
            </a:pPr>
            <a:endParaRPr lang="en-US" dirty="0">
              <a:solidFill>
                <a:srgbClr val="000000"/>
              </a:solidFill>
              <a:ea typeface="+mn-lt"/>
              <a:cs typeface="+mn-lt"/>
            </a:endParaRPr>
          </a:p>
          <a:p>
            <a:pPr marL="0" lvl="1" indent="0">
              <a:buNone/>
            </a:pPr>
            <a:endParaRPr lang="en-US" dirty="0">
              <a:solidFill>
                <a:srgbClr val="000000"/>
              </a:solidFill>
              <a:ea typeface="+mn-lt"/>
              <a:cs typeface="+mn-lt"/>
            </a:endParaRP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solidFill>
                  <a:srgbClr val="000000"/>
                </a:solidFill>
              </a:rPr>
              <a:pPr/>
              <a:t>20</a:t>
            </a:fld>
            <a:endParaRPr lang="en-US" dirty="0">
              <a:solidFill>
                <a:srgbClr val="000000"/>
              </a:solidFill>
            </a:endParaRPr>
          </a:p>
        </p:txBody>
      </p:sp>
      <p:pic>
        <p:nvPicPr>
          <p:cNvPr id="6" name="Picture 5" descr="Cartoon two animals holding a notebook and a notepad&#10;&#10;Description automatically generated">
            <a:extLst>
              <a:ext uri="{FF2B5EF4-FFF2-40B4-BE49-F238E27FC236}">
                <a16:creationId xmlns:a16="http://schemas.microsoft.com/office/drawing/2014/main" id="{473657D1-EA09-AB20-EC09-B91E4C19F213}"/>
              </a:ext>
            </a:extLst>
          </p:cNvPr>
          <p:cNvPicPr>
            <a:picLocks noChangeAspect="1"/>
          </p:cNvPicPr>
          <p:nvPr/>
        </p:nvPicPr>
        <p:blipFill>
          <a:blip r:embed="rId2"/>
          <a:stretch>
            <a:fillRect/>
          </a:stretch>
        </p:blipFill>
        <p:spPr>
          <a:xfrm>
            <a:off x="450849" y="4401230"/>
            <a:ext cx="3697514" cy="1956253"/>
          </a:xfrm>
          <a:prstGeom prst="rect">
            <a:avLst/>
          </a:prstGeom>
        </p:spPr>
      </p:pic>
    </p:spTree>
    <p:extLst>
      <p:ext uri="{BB962C8B-B14F-4D97-AF65-F5344CB8AC3E}">
        <p14:creationId xmlns:p14="http://schemas.microsoft.com/office/powerpoint/2010/main" val="316749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a:xfrm>
            <a:off x="811185" y="621973"/>
            <a:ext cx="8819996" cy="961899"/>
          </a:xfrm>
        </p:spPr>
        <p:txBody>
          <a:bodyPr/>
          <a:lstStyle/>
          <a:p>
            <a:r>
              <a:rPr lang="en-US" dirty="0">
                <a:solidFill>
                  <a:srgbClr val="000000"/>
                </a:solidFill>
              </a:rPr>
              <a:t>Quiz</a:t>
            </a:r>
          </a:p>
        </p:txBody>
      </p:sp>
      <p:sp>
        <p:nvSpPr>
          <p:cNvPr id="4" name="Text Placeholder 3">
            <a:extLst>
              <a:ext uri="{FF2B5EF4-FFF2-40B4-BE49-F238E27FC236}">
                <a16:creationId xmlns:a16="http://schemas.microsoft.com/office/drawing/2014/main" id="{656235F5-A4AD-6B82-768B-5D4F4E0D3DC9}"/>
              </a:ext>
            </a:extLst>
          </p:cNvPr>
          <p:cNvSpPr>
            <a:spLocks noGrp="1"/>
          </p:cNvSpPr>
          <p:nvPr>
            <p:ph type="body" sz="quarter" idx="26"/>
          </p:nvPr>
        </p:nvSpPr>
        <p:spPr>
          <a:xfrm>
            <a:off x="1426565" y="1780082"/>
            <a:ext cx="7958235" cy="2558845"/>
          </a:xfrm>
        </p:spPr>
        <p:txBody>
          <a:bodyPr vert="horz" lIns="91440" tIns="45720" rIns="91440" bIns="45720" rtlCol="0" anchor="t">
            <a:noAutofit/>
          </a:bodyPr>
          <a:lstStyle/>
          <a:p>
            <a:pPr marL="0" lvl="1" indent="0">
              <a:buNone/>
            </a:pPr>
            <a:r>
              <a:rPr lang="en-US" dirty="0">
                <a:solidFill>
                  <a:srgbClr val="000000"/>
                </a:solidFill>
                <a:ea typeface="+mn-lt"/>
                <a:cs typeface="+mn-lt"/>
              </a:rPr>
              <a:t>8. Why are database logs important in the context of monitoring?</a:t>
            </a:r>
          </a:p>
          <a:p>
            <a:pPr marL="0" lvl="1" indent="0">
              <a:buNone/>
            </a:pPr>
            <a:r>
              <a:rPr lang="en-US" dirty="0">
                <a:solidFill>
                  <a:srgbClr val="000000"/>
                </a:solidFill>
                <a:ea typeface="+mn-lt"/>
                <a:cs typeface="+mn-lt"/>
              </a:rPr>
              <a:t>   a) They help with server maintenance</a:t>
            </a:r>
          </a:p>
          <a:p>
            <a:pPr marL="0" lvl="1" indent="0">
              <a:buNone/>
            </a:pPr>
            <a:r>
              <a:rPr lang="en-US" dirty="0">
                <a:solidFill>
                  <a:srgbClr val="000000"/>
                </a:solidFill>
                <a:ea typeface="+mn-lt"/>
                <a:cs typeface="+mn-lt"/>
              </a:rPr>
              <a:t>   b) They provide insights into database performance and security incidents</a:t>
            </a:r>
          </a:p>
          <a:p>
            <a:pPr marL="0" lvl="1" indent="0">
              <a:buNone/>
            </a:pPr>
            <a:r>
              <a:rPr lang="en-US" dirty="0">
                <a:solidFill>
                  <a:srgbClr val="000000"/>
                </a:solidFill>
                <a:ea typeface="+mn-lt"/>
                <a:cs typeface="+mn-lt"/>
              </a:rPr>
              <a:t>   c) They are used to schedule routine tasks</a:t>
            </a:r>
          </a:p>
          <a:p>
            <a:pPr marL="0" lvl="1" indent="0">
              <a:buNone/>
            </a:pPr>
            <a:r>
              <a:rPr lang="en-US" dirty="0">
                <a:solidFill>
                  <a:srgbClr val="000000"/>
                </a:solidFill>
                <a:ea typeface="+mn-lt"/>
                <a:cs typeface="+mn-lt"/>
              </a:rPr>
              <a:t>   d) They display the server's hardware status</a:t>
            </a:r>
          </a:p>
          <a:p>
            <a:pPr marL="0" lvl="1" indent="0">
              <a:buNone/>
            </a:pPr>
            <a:endParaRPr lang="en-US" dirty="0">
              <a:solidFill>
                <a:srgbClr val="000000"/>
              </a:solidFill>
              <a:ea typeface="+mn-lt"/>
              <a:cs typeface="+mn-lt"/>
            </a:endParaRPr>
          </a:p>
          <a:p>
            <a:pPr marL="0" lvl="1" indent="0">
              <a:buNone/>
            </a:pPr>
            <a:endParaRPr lang="en-US" sz="2400" dirty="0">
              <a:solidFill>
                <a:srgbClr val="000000"/>
              </a:solidFill>
              <a:ea typeface="+mn-lt"/>
              <a:cs typeface="+mn-lt"/>
            </a:endParaRPr>
          </a:p>
          <a:p>
            <a:pPr marL="0" lvl="1" indent="0">
              <a:buNone/>
            </a:pPr>
            <a:endParaRPr lang="en-US" sz="2400" dirty="0">
              <a:solidFill>
                <a:srgbClr val="000000"/>
              </a:solidFill>
              <a:ea typeface="+mn-lt"/>
              <a:cs typeface="+mn-lt"/>
            </a:endParaRPr>
          </a:p>
          <a:p>
            <a:pPr marL="0" lvl="1" indent="0">
              <a:buNone/>
            </a:pPr>
            <a:endParaRPr lang="en-US" sz="2400" dirty="0">
              <a:solidFill>
                <a:srgbClr val="000000"/>
              </a:solidFill>
              <a:ea typeface="+mn-lt"/>
              <a:cs typeface="+mn-lt"/>
            </a:endParaRPr>
          </a:p>
          <a:p>
            <a:pPr marL="0" lvl="1" indent="0">
              <a:buNone/>
            </a:pPr>
            <a:endParaRPr lang="en-US" sz="2400" b="1" dirty="0">
              <a:solidFill>
                <a:srgbClr val="000000"/>
              </a:solidFill>
              <a:ea typeface="+mn-lt"/>
              <a:cs typeface="+mn-lt"/>
            </a:endParaRP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solidFill>
                  <a:srgbClr val="000000"/>
                </a:solidFill>
              </a:rPr>
              <a:pPr/>
              <a:t>21</a:t>
            </a:fld>
            <a:endParaRPr lang="en-US" dirty="0">
              <a:solidFill>
                <a:srgbClr val="000000"/>
              </a:solidFill>
            </a:endParaRPr>
          </a:p>
        </p:txBody>
      </p:sp>
      <p:pic>
        <p:nvPicPr>
          <p:cNvPr id="6" name="Picture 5" descr="Cartoon two animals holding a notebook and a notepad&#10;&#10;Description automatically generated">
            <a:extLst>
              <a:ext uri="{FF2B5EF4-FFF2-40B4-BE49-F238E27FC236}">
                <a16:creationId xmlns:a16="http://schemas.microsoft.com/office/drawing/2014/main" id="{B0E3A657-D183-2A2A-275F-BCEDA942ABC2}"/>
              </a:ext>
            </a:extLst>
          </p:cNvPr>
          <p:cNvPicPr>
            <a:picLocks noChangeAspect="1"/>
          </p:cNvPicPr>
          <p:nvPr/>
        </p:nvPicPr>
        <p:blipFill>
          <a:blip r:embed="rId2"/>
          <a:stretch>
            <a:fillRect/>
          </a:stretch>
        </p:blipFill>
        <p:spPr>
          <a:xfrm>
            <a:off x="450849" y="4337730"/>
            <a:ext cx="3697514" cy="1956253"/>
          </a:xfrm>
          <a:prstGeom prst="rect">
            <a:avLst/>
          </a:prstGeom>
        </p:spPr>
      </p:pic>
      <p:sp>
        <p:nvSpPr>
          <p:cNvPr id="9" name="Picture Placeholder 8">
            <a:extLst>
              <a:ext uri="{FF2B5EF4-FFF2-40B4-BE49-F238E27FC236}">
                <a16:creationId xmlns:a16="http://schemas.microsoft.com/office/drawing/2014/main" id="{72A9B468-D41D-769C-D7DB-03F0115F824D}"/>
              </a:ext>
            </a:extLst>
          </p:cNvPr>
          <p:cNvSpPr>
            <a:spLocks noGrp="1"/>
          </p:cNvSpPr>
          <p:nvPr>
            <p:ph type="pic" sz="quarter" idx="23"/>
          </p:nvPr>
        </p:nvSpPr>
        <p:spPr/>
      </p:sp>
    </p:spTree>
    <p:extLst>
      <p:ext uri="{BB962C8B-B14F-4D97-AF65-F5344CB8AC3E}">
        <p14:creationId xmlns:p14="http://schemas.microsoft.com/office/powerpoint/2010/main" val="1254809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225105F-7FFF-2EFF-72A1-22DEF70E889A}"/>
              </a:ext>
            </a:extLst>
          </p:cNvPr>
          <p:cNvSpPr>
            <a:spLocks noGrp="1"/>
          </p:cNvSpPr>
          <p:nvPr>
            <p:ph type="title"/>
          </p:nvPr>
        </p:nvSpPr>
        <p:spPr>
          <a:xfrm>
            <a:off x="811185" y="621973"/>
            <a:ext cx="5284816" cy="961899"/>
          </a:xfrm>
        </p:spPr>
        <p:txBody>
          <a:bodyPr/>
          <a:lstStyle/>
          <a:p>
            <a:r>
              <a:rPr lang="en-US" dirty="0">
                <a:solidFill>
                  <a:srgbClr val="000000"/>
                </a:solidFill>
              </a:rPr>
              <a:t>Answers</a:t>
            </a:r>
          </a:p>
        </p:txBody>
      </p:sp>
      <p:sp>
        <p:nvSpPr>
          <p:cNvPr id="4" name="Text Placeholder 3">
            <a:extLst>
              <a:ext uri="{FF2B5EF4-FFF2-40B4-BE49-F238E27FC236}">
                <a16:creationId xmlns:a16="http://schemas.microsoft.com/office/drawing/2014/main" id="{15A31A13-ECA5-470F-51C9-919BCADFF2B0}"/>
              </a:ext>
            </a:extLst>
          </p:cNvPr>
          <p:cNvSpPr>
            <a:spLocks noGrp="1"/>
          </p:cNvSpPr>
          <p:nvPr>
            <p:ph type="body" sz="quarter" idx="13"/>
          </p:nvPr>
        </p:nvSpPr>
        <p:spPr>
          <a:xfrm>
            <a:off x="388258" y="1587500"/>
            <a:ext cx="8904514" cy="3454400"/>
          </a:xfrm>
        </p:spPr>
        <p:txBody>
          <a:bodyPr vert="horz" lIns="91440" tIns="45720" rIns="91440" bIns="45720" rtlCol="0" anchor="t">
            <a:normAutofit fontScale="92500" lnSpcReduction="10000"/>
          </a:bodyPr>
          <a:lstStyle/>
          <a:p>
            <a:pPr marL="457200" lvl="1" indent="0">
              <a:buNone/>
            </a:pPr>
            <a:r>
              <a:rPr lang="en-US" dirty="0">
                <a:solidFill>
                  <a:srgbClr val="000000"/>
                </a:solidFill>
                <a:cs typeface="Arial"/>
              </a:rPr>
              <a:t>1. b) Hardware compatibility</a:t>
            </a:r>
            <a:endParaRPr lang="en-US">
              <a:solidFill>
                <a:srgbClr val="000000"/>
              </a:solidFill>
              <a:cs typeface="Arial"/>
            </a:endParaRPr>
          </a:p>
          <a:p>
            <a:pPr marL="457200" lvl="1" indent="0">
              <a:buNone/>
            </a:pPr>
            <a:r>
              <a:rPr lang="en-US" dirty="0">
                <a:solidFill>
                  <a:srgbClr val="000000"/>
                </a:solidFill>
                <a:cs typeface="Arial"/>
              </a:rPr>
              <a:t>2. a) The ability of a database to be always accessible and operational</a:t>
            </a:r>
          </a:p>
          <a:p>
            <a:pPr marL="457200" lvl="1" indent="0">
              <a:buNone/>
            </a:pPr>
            <a:r>
              <a:rPr lang="en-US" dirty="0">
                <a:solidFill>
                  <a:srgbClr val="000000"/>
                </a:solidFill>
                <a:cs typeface="Arial"/>
              </a:rPr>
              <a:t>3. b) Throughput</a:t>
            </a:r>
          </a:p>
          <a:p>
            <a:pPr marL="457200" lvl="1" indent="0">
              <a:buNone/>
            </a:pPr>
            <a:r>
              <a:rPr lang="en-US" dirty="0">
                <a:solidFill>
                  <a:srgbClr val="000000"/>
                </a:solidFill>
                <a:cs typeface="Arial"/>
              </a:rPr>
              <a:t>4. c) Response time to user queries</a:t>
            </a:r>
          </a:p>
          <a:p>
            <a:pPr marL="457200" lvl="1" indent="0">
              <a:buNone/>
            </a:pPr>
            <a:r>
              <a:rPr lang="en-US" dirty="0">
                <a:solidFill>
                  <a:srgbClr val="000000"/>
                </a:solidFill>
                <a:cs typeface="Arial"/>
              </a:rPr>
              <a:t>5. c) User login events</a:t>
            </a:r>
          </a:p>
          <a:p>
            <a:pPr marL="457200" lvl="1" indent="0">
              <a:buNone/>
            </a:pPr>
            <a:r>
              <a:rPr lang="en-US" dirty="0">
                <a:solidFill>
                  <a:srgbClr val="000000"/>
                </a:solidFill>
                <a:cs typeface="Arial"/>
              </a:rPr>
              <a:t>6. b) Protecting data from unauthorized access and breaches</a:t>
            </a:r>
          </a:p>
          <a:p>
            <a:pPr marL="457200" lvl="1" indent="0">
              <a:buNone/>
            </a:pPr>
            <a:r>
              <a:rPr lang="en-US" dirty="0">
                <a:solidFill>
                  <a:srgbClr val="000000"/>
                </a:solidFill>
              </a:rPr>
              <a:t>7. d) Backup logs</a:t>
            </a:r>
          </a:p>
          <a:p>
            <a:pPr marL="457200" lvl="1" indent="0">
              <a:buNone/>
            </a:pPr>
            <a:r>
              <a:rPr lang="en-US" dirty="0">
                <a:solidFill>
                  <a:srgbClr val="000000"/>
                </a:solidFill>
              </a:rPr>
              <a:t>8. b) They provide insights into database performance and security incidents</a:t>
            </a:r>
          </a:p>
          <a:p>
            <a:pPr marL="457200" lvl="1" indent="0">
              <a:buNone/>
            </a:pPr>
            <a:endParaRPr lang="en-US">
              <a:solidFill>
                <a:srgbClr val="000000"/>
              </a:solidFill>
            </a:endParaRPr>
          </a:p>
          <a:p>
            <a:pPr marL="457200" lvl="1" indent="0">
              <a:buNone/>
            </a:pPr>
            <a:endParaRPr lang="en-US">
              <a:solidFill>
                <a:srgbClr val="000000"/>
              </a:solidFill>
            </a:endParaRPr>
          </a:p>
          <a:p>
            <a:endParaRPr lang="en-US" sz="2400">
              <a:solidFill>
                <a:srgbClr val="000000"/>
              </a:solidFill>
            </a:endParaRPr>
          </a:p>
        </p:txBody>
      </p:sp>
      <p:sp>
        <p:nvSpPr>
          <p:cNvPr id="7" name="Footer Placeholder 6">
            <a:extLst>
              <a:ext uri="{FF2B5EF4-FFF2-40B4-BE49-F238E27FC236}">
                <a16:creationId xmlns:a16="http://schemas.microsoft.com/office/drawing/2014/main" id="{E0FBB3E3-1382-5D81-52A5-18BF23026E03}"/>
              </a:ext>
            </a:extLst>
          </p:cNvPr>
          <p:cNvSpPr>
            <a:spLocks noGrp="1"/>
          </p:cNvSpPr>
          <p:nvPr>
            <p:ph type="ftr" sz="quarter" idx="10"/>
          </p:nvPr>
        </p:nvSpPr>
        <p:spPr>
          <a:xfrm>
            <a:off x="541491" y="6356350"/>
            <a:ext cx="4411509" cy="365125"/>
          </a:xfrm>
        </p:spPr>
        <p:txBody>
          <a:bodyPr anchor="ctr">
            <a:normAutofit/>
          </a:bodyPr>
          <a:lstStyle/>
          <a:p>
            <a:pPr>
              <a:spcAft>
                <a:spcPts val="600"/>
              </a:spcAft>
            </a:pPr>
            <a:r>
              <a:rPr lang="en-US" dirty="0">
                <a:solidFill>
                  <a:srgbClr val="000000"/>
                </a:solidFill>
              </a:rPr>
              <a:t>PRESENTATION TITLE</a:t>
            </a:r>
            <a:endParaRPr lang="en-US">
              <a:solidFill>
                <a:srgbClr val="000000"/>
              </a:solidFill>
            </a:endParaRPr>
          </a:p>
        </p:txBody>
      </p:sp>
      <p:sp>
        <p:nvSpPr>
          <p:cNvPr id="8" name="Slide Number Placeholder 7">
            <a:extLst>
              <a:ext uri="{FF2B5EF4-FFF2-40B4-BE49-F238E27FC236}">
                <a16:creationId xmlns:a16="http://schemas.microsoft.com/office/drawing/2014/main" id="{B891DC18-8891-6EDD-EB48-DA414E660E25}"/>
              </a:ext>
            </a:extLst>
          </p:cNvPr>
          <p:cNvSpPr>
            <a:spLocks noGrp="1"/>
          </p:cNvSpPr>
          <p:nvPr>
            <p:ph type="sldNum" sz="quarter" idx="11"/>
          </p:nvPr>
        </p:nvSpPr>
        <p:spPr>
          <a:xfrm>
            <a:off x="8907309" y="6356350"/>
            <a:ext cx="2743200" cy="365125"/>
          </a:xfrm>
        </p:spPr>
        <p:txBody>
          <a:bodyPr anchor="ctr">
            <a:normAutofit/>
          </a:bodyPr>
          <a:lstStyle/>
          <a:p>
            <a:pPr>
              <a:spcAft>
                <a:spcPts val="600"/>
              </a:spcAft>
            </a:pPr>
            <a:fld id="{B5CEABB6-07DC-46E8-9B57-56EC44A396E5}" type="slidenum">
              <a:rPr lang="en-US" smtClean="0">
                <a:solidFill>
                  <a:srgbClr val="000000"/>
                </a:solidFill>
              </a:rPr>
              <a:pPr>
                <a:spcAft>
                  <a:spcPts val="600"/>
                </a:spcAft>
              </a:pPr>
              <a:t>22</a:t>
            </a:fld>
            <a:endParaRPr lang="en-US">
              <a:solidFill>
                <a:srgbClr val="000000"/>
              </a:solidFill>
            </a:endParaRPr>
          </a:p>
        </p:txBody>
      </p:sp>
    </p:spTree>
    <p:extLst>
      <p:ext uri="{BB962C8B-B14F-4D97-AF65-F5344CB8AC3E}">
        <p14:creationId xmlns:p14="http://schemas.microsoft.com/office/powerpoint/2010/main" val="1123839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CE595D9-27F3-FE1C-9A37-0F9F7903022E}"/>
              </a:ext>
            </a:extLst>
          </p:cNvPr>
          <p:cNvSpPr>
            <a:spLocks noGrp="1"/>
          </p:cNvSpPr>
          <p:nvPr>
            <p:ph type="ctrTitle"/>
          </p:nvPr>
        </p:nvSpPr>
        <p:spPr/>
        <p:txBody>
          <a:bodyPr/>
          <a:lstStyle/>
          <a:p>
            <a:r>
              <a:rPr lang="en-US" dirty="0">
                <a:solidFill>
                  <a:srgbClr val="000000"/>
                </a:solidFill>
              </a:rPr>
              <a:t>Thank you</a:t>
            </a:r>
          </a:p>
        </p:txBody>
      </p:sp>
      <p:sp>
        <p:nvSpPr>
          <p:cNvPr id="3" name="Subtitle 2">
            <a:extLst>
              <a:ext uri="{FF2B5EF4-FFF2-40B4-BE49-F238E27FC236}">
                <a16:creationId xmlns:a16="http://schemas.microsoft.com/office/drawing/2014/main" id="{8CFA4869-4108-EB15-4EB0-B65C291C5D97}"/>
              </a:ext>
            </a:extLst>
          </p:cNvPr>
          <p:cNvSpPr>
            <a:spLocks noGrp="1"/>
          </p:cNvSpPr>
          <p:nvPr>
            <p:ph type="subTitle" idx="1"/>
          </p:nvPr>
        </p:nvSpPr>
        <p:spPr/>
        <p:txBody>
          <a:bodyPr vert="horz" lIns="0" tIns="0" rIns="0" bIns="0" rtlCol="0" anchor="t">
            <a:noAutofit/>
          </a:bodyPr>
          <a:lstStyle/>
          <a:p>
            <a:r>
              <a:rPr lang="en-US" dirty="0">
                <a:solidFill>
                  <a:srgbClr val="000000"/>
                </a:solidFill>
              </a:rPr>
              <a:t>Anirban Sinha</a:t>
            </a:r>
          </a:p>
          <a:p>
            <a:r>
              <a:rPr lang="en-US" dirty="0">
                <a:solidFill>
                  <a:srgbClr val="000000"/>
                </a:solidFill>
              </a:rPr>
              <a:t>Senior Software Engineer </a:t>
            </a:r>
          </a:p>
          <a:p>
            <a:r>
              <a:rPr lang="en-US" dirty="0">
                <a:solidFill>
                  <a:srgbClr val="000000"/>
                </a:solidFill>
              </a:rPr>
              <a:t>EPAM Systems</a:t>
            </a:r>
          </a:p>
          <a:p>
            <a:r>
              <a:rPr lang="en-US" dirty="0">
                <a:solidFill>
                  <a:srgbClr val="000000"/>
                </a:solidFill>
              </a:rPr>
              <a:t>reach@anirbansinha.in</a:t>
            </a:r>
          </a:p>
          <a:p>
            <a:r>
              <a:rPr lang="en-US" dirty="0">
                <a:solidFill>
                  <a:srgbClr val="000000"/>
                </a:solidFill>
                <a:hlinkClick r:id="rId2">
                  <a:extLst>
                    <a:ext uri="{A12FA001-AC4F-418D-AE19-62706E023703}">
                      <ahyp:hlinkClr xmlns:ahyp="http://schemas.microsoft.com/office/drawing/2018/hyperlinkcolor" val="tx"/>
                    </a:ext>
                  </a:extLst>
                </a:hlinkClick>
              </a:rPr>
              <a:t>www.anirbansinha.in</a:t>
            </a:r>
          </a:p>
          <a:p>
            <a:endParaRPr lang="en-US" dirty="0">
              <a:solidFill>
                <a:srgbClr val="000000"/>
              </a:solidFill>
            </a:endParaRPr>
          </a:p>
        </p:txBody>
      </p:sp>
      <p:pic>
        <p:nvPicPr>
          <p:cNvPr id="2" name="Picture 1" descr="A cartoon animal holding a sign&#10;&#10;Description automatically generated">
            <a:extLst>
              <a:ext uri="{FF2B5EF4-FFF2-40B4-BE49-F238E27FC236}">
                <a16:creationId xmlns:a16="http://schemas.microsoft.com/office/drawing/2014/main" id="{4D9C5EFA-8BF1-8F4A-8907-BCCC3BFE97F4}"/>
              </a:ext>
            </a:extLst>
          </p:cNvPr>
          <p:cNvPicPr>
            <a:picLocks noChangeAspect="1"/>
          </p:cNvPicPr>
          <p:nvPr/>
        </p:nvPicPr>
        <p:blipFill>
          <a:blip r:embed="rId3"/>
          <a:stretch>
            <a:fillRect/>
          </a:stretch>
        </p:blipFill>
        <p:spPr>
          <a:xfrm>
            <a:off x="6907893" y="2516415"/>
            <a:ext cx="4835071" cy="3439885"/>
          </a:xfrm>
          <a:prstGeom prst="rect">
            <a:avLst/>
          </a:prstGeom>
        </p:spPr>
      </p:pic>
    </p:spTree>
    <p:extLst>
      <p:ext uri="{BB962C8B-B14F-4D97-AF65-F5344CB8AC3E}">
        <p14:creationId xmlns:p14="http://schemas.microsoft.com/office/powerpoint/2010/main" val="378450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a:xfrm>
            <a:off x="811185" y="621973"/>
            <a:ext cx="5284816" cy="961899"/>
          </a:xfrm>
        </p:spPr>
        <p:txBody>
          <a:bodyPr anchor="t">
            <a:normAutofit/>
          </a:bodyPr>
          <a:lstStyle/>
          <a:p>
            <a:r>
              <a:rPr lang="en-US" sz="2200" dirty="0">
                <a:solidFill>
                  <a:srgbClr val="000000"/>
                </a:solidFill>
              </a:rPr>
              <a:t>What is Database Monitoring</a:t>
            </a:r>
          </a:p>
          <a:p>
            <a:br>
              <a:rPr lang="en-US" sz="2200">
                <a:solidFill>
                  <a:srgbClr val="000000"/>
                </a:solidFill>
              </a:rPr>
            </a:br>
            <a:endParaRPr lang="en-US" sz="2200">
              <a:solidFill>
                <a:srgbClr val="000000"/>
              </a:solidFill>
            </a:endParaRPr>
          </a:p>
        </p:txBody>
      </p:sp>
      <p:sp>
        <p:nvSpPr>
          <p:cNvPr id="5" name="Text Placeholder 4">
            <a:extLst>
              <a:ext uri="{FF2B5EF4-FFF2-40B4-BE49-F238E27FC236}">
                <a16:creationId xmlns:a16="http://schemas.microsoft.com/office/drawing/2014/main" id="{59401105-5841-28D0-D6C0-3E1A46648BFE}"/>
              </a:ext>
            </a:extLst>
          </p:cNvPr>
          <p:cNvSpPr>
            <a:spLocks noGrp="1"/>
          </p:cNvSpPr>
          <p:nvPr>
            <p:ph type="body" sz="quarter" idx="24"/>
          </p:nvPr>
        </p:nvSpPr>
        <p:spPr>
          <a:xfrm>
            <a:off x="809108" y="1587499"/>
            <a:ext cx="5479206" cy="2558845"/>
          </a:xfrm>
        </p:spPr>
        <p:txBody>
          <a:bodyPr vert="horz" lIns="0" tIns="0" rIns="0" bIns="0" rtlCol="0">
            <a:normAutofit/>
          </a:bodyPr>
          <a:lstStyle/>
          <a:p>
            <a:r>
              <a:rPr lang="en-US" sz="1700" dirty="0">
                <a:solidFill>
                  <a:srgbClr val="000000"/>
                </a:solidFill>
              </a:rPr>
              <a:t>Database monitoring is the act of measuring a database’s performance in real time to </a:t>
            </a:r>
            <a:r>
              <a:rPr lang="en-US" dirty="0">
                <a:solidFill>
                  <a:srgbClr val="000000"/>
                </a:solidFill>
              </a:rPr>
              <a:t>identify</a:t>
            </a:r>
            <a:r>
              <a:rPr lang="en-US" sz="1700" dirty="0">
                <a:solidFill>
                  <a:srgbClr val="000000"/>
                </a:solidFill>
              </a:rPr>
              <a:t> problems and any other factors that can cause a problem in future. It helps understand the areas in the database that can be optimized or enhanced to improve efficiency and performance.</a:t>
            </a:r>
          </a:p>
          <a:p>
            <a:br>
              <a:rPr lang="en-US" sz="1700">
                <a:solidFill>
                  <a:srgbClr val="000000"/>
                </a:solidFill>
              </a:rPr>
            </a:br>
            <a:endParaRPr lang="en-US" sz="1700">
              <a:solidFill>
                <a:srgbClr val="000000"/>
              </a:solidFill>
            </a:endParaRPr>
          </a:p>
        </p:txBody>
      </p:sp>
      <p:sp>
        <p:nvSpPr>
          <p:cNvPr id="3" name="Footer Placeholder 2">
            <a:extLst>
              <a:ext uri="{FF2B5EF4-FFF2-40B4-BE49-F238E27FC236}">
                <a16:creationId xmlns:a16="http://schemas.microsoft.com/office/drawing/2014/main" id="{9C3F16C9-B662-209D-15DE-55D714B28413}"/>
              </a:ext>
            </a:extLst>
          </p:cNvPr>
          <p:cNvSpPr>
            <a:spLocks noGrp="1"/>
          </p:cNvSpPr>
          <p:nvPr>
            <p:ph type="ftr" sz="quarter" idx="10"/>
          </p:nvPr>
        </p:nvSpPr>
        <p:spPr>
          <a:xfrm>
            <a:off x="541491" y="6356350"/>
            <a:ext cx="4411509" cy="365125"/>
          </a:xfrm>
        </p:spPr>
        <p:txBody>
          <a:bodyPr anchor="ctr">
            <a:normAutofit/>
          </a:bodyPr>
          <a:lstStyle/>
          <a:p>
            <a:pPr>
              <a:spcAft>
                <a:spcPts val="600"/>
              </a:spcAft>
            </a:pPr>
            <a:r>
              <a:rPr lang="en-US">
                <a:solidFill>
                  <a:srgbClr val="000000"/>
                </a:solidFill>
              </a:rPr>
              <a:t>DATABASE MONITORING</a:t>
            </a:r>
          </a:p>
        </p:txBody>
      </p:sp>
      <p:sp>
        <p:nvSpPr>
          <p:cNvPr id="4" name="Slide Number Placeholder 3">
            <a:extLst>
              <a:ext uri="{FF2B5EF4-FFF2-40B4-BE49-F238E27FC236}">
                <a16:creationId xmlns:a16="http://schemas.microsoft.com/office/drawing/2014/main" id="{804DA4DD-2363-F475-FCAA-A686AA9F99AC}"/>
              </a:ext>
            </a:extLst>
          </p:cNvPr>
          <p:cNvSpPr>
            <a:spLocks noGrp="1"/>
          </p:cNvSpPr>
          <p:nvPr>
            <p:ph type="sldNum" sz="quarter" idx="11"/>
          </p:nvPr>
        </p:nvSpPr>
        <p:spPr>
          <a:xfrm>
            <a:off x="8907309" y="6356350"/>
            <a:ext cx="2743200" cy="365125"/>
          </a:xfrm>
        </p:spPr>
        <p:txBody>
          <a:bodyPr anchor="ctr">
            <a:normAutofit/>
          </a:bodyPr>
          <a:lstStyle/>
          <a:p>
            <a:pPr>
              <a:spcAft>
                <a:spcPts val="600"/>
              </a:spcAft>
            </a:pPr>
            <a:fld id="{B5CEABB6-07DC-46E8-9B57-56EC44A396E5}" type="slidenum">
              <a:rPr lang="en-US" smtClean="0">
                <a:solidFill>
                  <a:srgbClr val="000000"/>
                </a:solidFill>
              </a:rPr>
              <a:pPr>
                <a:spcAft>
                  <a:spcPts val="600"/>
                </a:spcAft>
              </a:pPr>
              <a:t>3</a:t>
            </a:fld>
            <a:endParaRPr lang="en-US">
              <a:solidFill>
                <a:srgbClr val="000000"/>
              </a:solidFill>
            </a:endParaRPr>
          </a:p>
        </p:txBody>
      </p:sp>
      <p:sp>
        <p:nvSpPr>
          <p:cNvPr id="13" name="Text Placeholder 12">
            <a:extLst>
              <a:ext uri="{FF2B5EF4-FFF2-40B4-BE49-F238E27FC236}">
                <a16:creationId xmlns:a16="http://schemas.microsoft.com/office/drawing/2014/main" id="{A108419A-06D3-29DE-8E89-28C9E23724D0}"/>
              </a:ext>
            </a:extLst>
          </p:cNvPr>
          <p:cNvSpPr>
            <a:spLocks noGrp="1"/>
          </p:cNvSpPr>
          <p:nvPr>
            <p:ph type="body" sz="quarter" idx="16"/>
          </p:nvPr>
        </p:nvSpPr>
        <p:spPr>
          <a:xfrm>
            <a:off x="5504543" y="3982357"/>
            <a:ext cx="6077920" cy="2558845"/>
          </a:xfrm>
        </p:spPr>
        <p:txBody>
          <a:bodyPr vert="horz" lIns="0" tIns="0" rIns="0" bIns="0" rtlCol="0" anchor="t">
            <a:noAutofit/>
          </a:bodyPr>
          <a:lstStyle/>
          <a:p>
            <a:r>
              <a:rPr lang="en-US" sz="1900" dirty="0">
                <a:solidFill>
                  <a:srgbClr val="000000"/>
                </a:solidFill>
                <a:cs typeface="Arial"/>
              </a:rPr>
              <a:t>This is generally done with monitoring software tools that are either inbuilt with the database or installed separately from third-party vendors. Through these tools and interfaces, database administrators can monitor the performance of different database areas that serve various applications. They allow to see the performance of an application’s database through a specialized web interface.</a:t>
            </a:r>
            <a:endParaRPr lang="en-US" dirty="0">
              <a:solidFill>
                <a:srgbClr val="000000"/>
              </a:solidFill>
              <a:cs typeface="Arial"/>
            </a:endParaRPr>
          </a:p>
        </p:txBody>
      </p:sp>
      <p:pic>
        <p:nvPicPr>
          <p:cNvPr id="14" name="Picture 13" descr="A cartoon sloth holding a sign&#10;&#10;Description automatically generated">
            <a:extLst>
              <a:ext uri="{FF2B5EF4-FFF2-40B4-BE49-F238E27FC236}">
                <a16:creationId xmlns:a16="http://schemas.microsoft.com/office/drawing/2014/main" id="{579BD3F9-833D-E387-BA70-497FEBCFA25A}"/>
              </a:ext>
            </a:extLst>
          </p:cNvPr>
          <p:cNvPicPr>
            <a:picLocks noChangeAspect="1"/>
          </p:cNvPicPr>
          <p:nvPr/>
        </p:nvPicPr>
        <p:blipFill>
          <a:blip r:embed="rId2"/>
          <a:stretch>
            <a:fillRect/>
          </a:stretch>
        </p:blipFill>
        <p:spPr>
          <a:xfrm>
            <a:off x="1226230" y="3683226"/>
            <a:ext cx="2482396" cy="2557689"/>
          </a:xfrm>
          <a:prstGeom prst="rect">
            <a:avLst/>
          </a:prstGeom>
        </p:spPr>
      </p:pic>
    </p:spTree>
    <p:extLst>
      <p:ext uri="{BB962C8B-B14F-4D97-AF65-F5344CB8AC3E}">
        <p14:creationId xmlns:p14="http://schemas.microsoft.com/office/powerpoint/2010/main" val="429486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74DA-6954-F976-32DC-5FCBE236F08D}"/>
              </a:ext>
            </a:extLst>
          </p:cNvPr>
          <p:cNvSpPr>
            <a:spLocks noGrp="1"/>
          </p:cNvSpPr>
          <p:nvPr>
            <p:ph type="title"/>
          </p:nvPr>
        </p:nvSpPr>
        <p:spPr>
          <a:xfrm>
            <a:off x="811185" y="621973"/>
            <a:ext cx="4433915" cy="1695777"/>
          </a:xfrm>
        </p:spPr>
        <p:txBody>
          <a:bodyPr anchor="t">
            <a:normAutofit/>
          </a:bodyPr>
          <a:lstStyle/>
          <a:p>
            <a:r>
              <a:rPr lang="en-US" sz="2800" dirty="0">
                <a:solidFill>
                  <a:srgbClr val="000000"/>
                </a:solidFill>
              </a:rPr>
              <a:t>Database Monitoring Metrics </a:t>
            </a:r>
          </a:p>
          <a:p>
            <a:br>
              <a:rPr lang="en-US" sz="2800" dirty="0">
                <a:solidFill>
                  <a:srgbClr val="000000"/>
                </a:solidFill>
              </a:rPr>
            </a:br>
            <a:endParaRPr lang="en-US" sz="2800">
              <a:solidFill>
                <a:srgbClr val="000000"/>
              </a:solidFill>
            </a:endParaRPr>
          </a:p>
        </p:txBody>
      </p:sp>
      <p:sp>
        <p:nvSpPr>
          <p:cNvPr id="12" name="Footer Placeholder 11">
            <a:extLst>
              <a:ext uri="{FF2B5EF4-FFF2-40B4-BE49-F238E27FC236}">
                <a16:creationId xmlns:a16="http://schemas.microsoft.com/office/drawing/2014/main" id="{8A6254CF-1E42-BDE2-C455-504765B896A1}"/>
              </a:ext>
            </a:extLst>
          </p:cNvPr>
          <p:cNvSpPr>
            <a:spLocks noGrp="1"/>
          </p:cNvSpPr>
          <p:nvPr>
            <p:ph type="ftr" sz="quarter" idx="10"/>
          </p:nvPr>
        </p:nvSpPr>
        <p:spPr>
          <a:xfrm>
            <a:off x="541491" y="6356350"/>
            <a:ext cx="4411509" cy="365125"/>
          </a:xfrm>
        </p:spPr>
        <p:txBody>
          <a:bodyPr anchor="ctr">
            <a:normAutofit/>
          </a:bodyPr>
          <a:lstStyle/>
          <a:p>
            <a:pPr>
              <a:spcAft>
                <a:spcPts val="600"/>
              </a:spcAft>
            </a:pPr>
            <a:r>
              <a:rPr lang="en-US">
                <a:solidFill>
                  <a:srgbClr val="000000"/>
                </a:solidFill>
              </a:rPr>
              <a:t>DATABASE MONITORING</a:t>
            </a:r>
          </a:p>
        </p:txBody>
      </p:sp>
      <p:sp>
        <p:nvSpPr>
          <p:cNvPr id="13" name="Slide Number Placeholder 12">
            <a:extLst>
              <a:ext uri="{FF2B5EF4-FFF2-40B4-BE49-F238E27FC236}">
                <a16:creationId xmlns:a16="http://schemas.microsoft.com/office/drawing/2014/main" id="{EE43B795-D171-E68A-510F-ADEBB07C2268}"/>
              </a:ext>
            </a:extLst>
          </p:cNvPr>
          <p:cNvSpPr>
            <a:spLocks noGrp="1"/>
          </p:cNvSpPr>
          <p:nvPr>
            <p:ph type="sldNum" sz="quarter" idx="11"/>
          </p:nvPr>
        </p:nvSpPr>
        <p:spPr>
          <a:xfrm>
            <a:off x="8907309" y="6356350"/>
            <a:ext cx="2743200" cy="365125"/>
          </a:xfrm>
        </p:spPr>
        <p:txBody>
          <a:bodyPr anchor="ctr">
            <a:normAutofit/>
          </a:bodyPr>
          <a:lstStyle/>
          <a:p>
            <a:pPr>
              <a:spcAft>
                <a:spcPts val="600"/>
              </a:spcAft>
            </a:pPr>
            <a:fld id="{B5CEABB6-07DC-46E8-9B57-56EC44A396E5}" type="slidenum">
              <a:rPr lang="en-US" smtClean="0">
                <a:solidFill>
                  <a:srgbClr val="000000"/>
                </a:solidFill>
              </a:rPr>
              <a:pPr>
                <a:spcAft>
                  <a:spcPts val="600"/>
                </a:spcAft>
              </a:pPr>
              <a:t>4</a:t>
            </a:fld>
            <a:endParaRPr lang="en-US">
              <a:solidFill>
                <a:srgbClr val="000000"/>
              </a:solidFill>
            </a:endParaRPr>
          </a:p>
        </p:txBody>
      </p:sp>
      <p:graphicFrame>
        <p:nvGraphicFramePr>
          <p:cNvPr id="25" name="Text Placeholder 22">
            <a:extLst>
              <a:ext uri="{FF2B5EF4-FFF2-40B4-BE49-F238E27FC236}">
                <a16:creationId xmlns:a16="http://schemas.microsoft.com/office/drawing/2014/main" id="{4FAAD3E2-9681-9BF8-3026-7DC0AD238D73}"/>
              </a:ext>
            </a:extLst>
          </p:cNvPr>
          <p:cNvGraphicFramePr/>
          <p:nvPr>
            <p:extLst>
              <p:ext uri="{D42A27DB-BD31-4B8C-83A1-F6EECF244321}">
                <p14:modId xmlns:p14="http://schemas.microsoft.com/office/powerpoint/2010/main" val="1726340891"/>
              </p:ext>
            </p:extLst>
          </p:nvPr>
        </p:nvGraphicFramePr>
        <p:xfrm>
          <a:off x="5467407" y="1054099"/>
          <a:ext cx="5657793" cy="4889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 name="Picture 29" descr="A cartoon of a sloth holding a pen and a notepad&#10;&#10;Description automatically generated">
            <a:extLst>
              <a:ext uri="{FF2B5EF4-FFF2-40B4-BE49-F238E27FC236}">
                <a16:creationId xmlns:a16="http://schemas.microsoft.com/office/drawing/2014/main" id="{C1ACEECF-1F50-490A-88C2-16EA4D017DBB}"/>
              </a:ext>
            </a:extLst>
          </p:cNvPr>
          <p:cNvPicPr>
            <a:picLocks noChangeAspect="1"/>
          </p:cNvPicPr>
          <p:nvPr/>
        </p:nvPicPr>
        <p:blipFill>
          <a:blip r:embed="rId7"/>
          <a:stretch>
            <a:fillRect/>
          </a:stretch>
        </p:blipFill>
        <p:spPr>
          <a:xfrm>
            <a:off x="539069" y="2000250"/>
            <a:ext cx="3512003" cy="3800928"/>
          </a:xfrm>
          <a:prstGeom prst="rect">
            <a:avLst/>
          </a:prstGeom>
        </p:spPr>
      </p:pic>
    </p:spTree>
    <p:extLst>
      <p:ext uri="{BB962C8B-B14F-4D97-AF65-F5344CB8AC3E}">
        <p14:creationId xmlns:p14="http://schemas.microsoft.com/office/powerpoint/2010/main" val="323871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97A800-5DEE-9D88-8CBA-B0F7AB7C7330}"/>
              </a:ext>
            </a:extLst>
          </p:cNvPr>
          <p:cNvSpPr>
            <a:spLocks noGrp="1"/>
          </p:cNvSpPr>
          <p:nvPr>
            <p:ph type="title"/>
          </p:nvPr>
        </p:nvSpPr>
        <p:spPr>
          <a:xfrm>
            <a:off x="825295" y="621973"/>
            <a:ext cx="13596260" cy="961899"/>
          </a:xfrm>
        </p:spPr>
        <p:txBody>
          <a:bodyPr/>
          <a:lstStyle/>
          <a:p>
            <a:r>
              <a:rPr lang="en-US" dirty="0">
                <a:solidFill>
                  <a:schemeClr val="tx1"/>
                </a:solidFill>
              </a:rPr>
              <a:t>Lesson 1: Infrastructure</a:t>
            </a:r>
          </a:p>
        </p:txBody>
      </p:sp>
      <p:sp>
        <p:nvSpPr>
          <p:cNvPr id="15" name="Footer Placeholder 14">
            <a:extLst>
              <a:ext uri="{FF2B5EF4-FFF2-40B4-BE49-F238E27FC236}">
                <a16:creationId xmlns:a16="http://schemas.microsoft.com/office/drawing/2014/main" id="{6EF2EEA8-C2BD-7348-5408-1AA3B4D9AAF0}"/>
              </a:ext>
            </a:extLst>
          </p:cNvPr>
          <p:cNvSpPr>
            <a:spLocks noGrp="1"/>
          </p:cNvSpPr>
          <p:nvPr>
            <p:ph type="ftr" sz="quarter" idx="10"/>
          </p:nvPr>
        </p:nvSpPr>
        <p:spPr/>
        <p:txBody>
          <a:bodyPr/>
          <a:lstStyle/>
          <a:p>
            <a:r>
              <a:rPr lang="en-US" dirty="0">
                <a:cs typeface="Arial"/>
              </a:rPr>
              <a:t>DATABASE MONITORING</a:t>
            </a:r>
          </a:p>
        </p:txBody>
      </p:sp>
      <p:sp>
        <p:nvSpPr>
          <p:cNvPr id="16" name="Slide Number Placeholder 15">
            <a:extLst>
              <a:ext uri="{FF2B5EF4-FFF2-40B4-BE49-F238E27FC236}">
                <a16:creationId xmlns:a16="http://schemas.microsoft.com/office/drawing/2014/main" id="{BFF04BBC-37D1-A07B-4CED-06F6D6061400}"/>
              </a:ext>
            </a:extLst>
          </p:cNvPr>
          <p:cNvSpPr>
            <a:spLocks noGrp="1"/>
          </p:cNvSpPr>
          <p:nvPr>
            <p:ph type="sldNum" sz="quarter" idx="11"/>
          </p:nvPr>
        </p:nvSpPr>
        <p:spPr/>
        <p:txBody>
          <a:bodyPr/>
          <a:lstStyle/>
          <a:p>
            <a:fld id="{B5CEABB6-07DC-46E8-9B57-56EC44A396E5}" type="slidenum">
              <a:rPr lang="en-US" smtClean="0"/>
              <a:pPr/>
              <a:t>5</a:t>
            </a:fld>
            <a:endParaRPr lang="en-US" dirty="0"/>
          </a:p>
        </p:txBody>
      </p:sp>
      <p:sp>
        <p:nvSpPr>
          <p:cNvPr id="26" name="Text Placeholder 4">
            <a:extLst>
              <a:ext uri="{FF2B5EF4-FFF2-40B4-BE49-F238E27FC236}">
                <a16:creationId xmlns:a16="http://schemas.microsoft.com/office/drawing/2014/main" id="{A75E0B63-C1E9-0EEB-2622-773B55683C08}"/>
              </a:ext>
            </a:extLst>
          </p:cNvPr>
          <p:cNvSpPr>
            <a:spLocks noGrp="1"/>
          </p:cNvSpPr>
          <p:nvPr>
            <p:ph type="body" sz="quarter" idx="16"/>
          </p:nvPr>
        </p:nvSpPr>
        <p:spPr>
          <a:xfrm>
            <a:off x="822676" y="1713377"/>
            <a:ext cx="9810749" cy="4315541"/>
          </a:xfrm>
        </p:spPr>
        <p:txBody>
          <a:bodyPr vert="horz" lIns="0" tIns="0" rIns="0" bIns="0" rtlCol="0" anchor="t">
            <a:noAutofit/>
          </a:bodyPr>
          <a:lstStyle/>
          <a:p>
            <a:r>
              <a:rPr lang="en-US" sz="2800" b="1" dirty="0">
                <a:solidFill>
                  <a:srgbClr val="000000"/>
                </a:solidFill>
                <a:ea typeface="+mn-lt"/>
                <a:cs typeface="+mn-lt"/>
              </a:rPr>
              <a:t>Infrastructure-related database monitoring metrics include:</a:t>
            </a:r>
            <a:endParaRPr lang="en-US" sz="2800" b="1">
              <a:solidFill>
                <a:srgbClr val="000000"/>
              </a:solidFill>
            </a:endParaRPr>
          </a:p>
          <a:p>
            <a:pPr marL="285750" indent="-285750">
              <a:buChar char="•"/>
            </a:pPr>
            <a:r>
              <a:rPr lang="en-US" sz="2800" dirty="0">
                <a:solidFill>
                  <a:srgbClr val="000000"/>
                </a:solidFill>
                <a:ea typeface="+mn-lt"/>
                <a:cs typeface="+mn-lt"/>
              </a:rPr>
              <a:t>Memory available</a:t>
            </a:r>
            <a:endParaRPr lang="en-US" sz="2800" dirty="0">
              <a:solidFill>
                <a:srgbClr val="000000"/>
              </a:solidFill>
            </a:endParaRPr>
          </a:p>
          <a:p>
            <a:pPr marL="285750" indent="-285750">
              <a:buChar char="•"/>
            </a:pPr>
            <a:r>
              <a:rPr lang="en-US" sz="2800" dirty="0">
                <a:solidFill>
                  <a:srgbClr val="000000"/>
                </a:solidFill>
                <a:ea typeface="+mn-lt"/>
                <a:cs typeface="+mn-lt"/>
              </a:rPr>
              <a:t>Percentage of CPU time that is used by database processes</a:t>
            </a:r>
            <a:endParaRPr lang="en-US" sz="2800" dirty="0">
              <a:solidFill>
                <a:srgbClr val="000000"/>
              </a:solidFill>
            </a:endParaRPr>
          </a:p>
          <a:p>
            <a:pPr marL="285750" indent="-285750">
              <a:buChar char="•"/>
            </a:pPr>
            <a:r>
              <a:rPr lang="en-US" sz="2800" dirty="0">
                <a:solidFill>
                  <a:srgbClr val="000000"/>
                </a:solidFill>
                <a:ea typeface="+mn-lt"/>
                <a:cs typeface="+mn-lt"/>
              </a:rPr>
              <a:t>Available disk space</a:t>
            </a:r>
            <a:endParaRPr lang="en-US" sz="2800" dirty="0">
              <a:solidFill>
                <a:srgbClr val="000000"/>
              </a:solidFill>
            </a:endParaRPr>
          </a:p>
          <a:p>
            <a:pPr marL="285750" indent="-285750">
              <a:buChar char="•"/>
            </a:pPr>
            <a:r>
              <a:rPr lang="en-US" sz="2800" dirty="0">
                <a:solidFill>
                  <a:srgbClr val="000000"/>
                </a:solidFill>
                <a:ea typeface="+mn-lt"/>
                <a:cs typeface="+mn-lt"/>
              </a:rPr>
              <a:t>Percent virtual memory use</a:t>
            </a:r>
            <a:endParaRPr lang="en-US" sz="2800" dirty="0">
              <a:solidFill>
                <a:srgbClr val="000000"/>
              </a:solidFill>
            </a:endParaRPr>
          </a:p>
          <a:p>
            <a:pPr marL="285750" indent="-285750">
              <a:buChar char="•"/>
            </a:pPr>
            <a:r>
              <a:rPr lang="en-US" sz="2800" dirty="0">
                <a:solidFill>
                  <a:srgbClr val="000000"/>
                </a:solidFill>
                <a:ea typeface="+mn-lt"/>
                <a:cs typeface="+mn-lt"/>
              </a:rPr>
              <a:t>Disk queue for waiting I/O</a:t>
            </a:r>
            <a:endParaRPr lang="en-US" sz="2800" dirty="0">
              <a:solidFill>
                <a:srgbClr val="000000"/>
              </a:solidFill>
            </a:endParaRPr>
          </a:p>
          <a:p>
            <a:pPr marL="285750" indent="-285750">
              <a:buChar char="•"/>
            </a:pPr>
            <a:endParaRPr lang="en-US" sz="2800" dirty="0">
              <a:solidFill>
                <a:srgbClr val="000000"/>
              </a:solidFill>
            </a:endParaRPr>
          </a:p>
        </p:txBody>
      </p:sp>
    </p:spTree>
    <p:extLst>
      <p:ext uri="{BB962C8B-B14F-4D97-AF65-F5344CB8AC3E}">
        <p14:creationId xmlns:p14="http://schemas.microsoft.com/office/powerpoint/2010/main" val="370797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348845-3852-D4E6-EF42-8024EAC0ED4C}"/>
              </a:ext>
            </a:extLst>
          </p:cNvPr>
          <p:cNvSpPr>
            <a:spLocks noGrp="1"/>
          </p:cNvSpPr>
          <p:nvPr>
            <p:ph type="title"/>
          </p:nvPr>
        </p:nvSpPr>
        <p:spPr>
          <a:xfrm>
            <a:off x="804940" y="621973"/>
            <a:ext cx="8738798" cy="961899"/>
          </a:xfrm>
        </p:spPr>
        <p:txBody>
          <a:bodyPr/>
          <a:lstStyle/>
          <a:p>
            <a:r>
              <a:rPr lang="en-US">
                <a:solidFill>
                  <a:srgbClr val="000000"/>
                </a:solidFill>
              </a:rPr>
              <a:t>Lesson 2: Availability</a:t>
            </a:r>
          </a:p>
        </p:txBody>
      </p:sp>
      <p:sp>
        <p:nvSpPr>
          <p:cNvPr id="2" name="Footer Placeholder 1">
            <a:extLst>
              <a:ext uri="{FF2B5EF4-FFF2-40B4-BE49-F238E27FC236}">
                <a16:creationId xmlns:a16="http://schemas.microsoft.com/office/drawing/2014/main" id="{385838BE-FE85-5A05-0EFC-BCE83A013391}"/>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1DE16EEF-C14D-990B-DA49-E4785FFAC647}"/>
              </a:ext>
            </a:extLst>
          </p:cNvPr>
          <p:cNvSpPr>
            <a:spLocks noGrp="1"/>
          </p:cNvSpPr>
          <p:nvPr>
            <p:ph type="sldNum" sz="quarter" idx="11"/>
          </p:nvPr>
        </p:nvSpPr>
        <p:spPr/>
        <p:txBody>
          <a:bodyPr/>
          <a:lstStyle/>
          <a:p>
            <a:fld id="{B5CEABB6-07DC-46E8-9B57-56EC44A396E5}" type="slidenum">
              <a:rPr lang="en-US" smtClean="0">
                <a:solidFill>
                  <a:srgbClr val="000000"/>
                </a:solidFill>
              </a:rPr>
              <a:pPr/>
              <a:t>6</a:t>
            </a:fld>
            <a:endParaRPr lang="en-US" dirty="0">
              <a:solidFill>
                <a:srgbClr val="000000"/>
              </a:solidFill>
            </a:endParaRPr>
          </a:p>
        </p:txBody>
      </p:sp>
      <p:sp>
        <p:nvSpPr>
          <p:cNvPr id="17" name="Text Placeholder 10">
            <a:extLst>
              <a:ext uri="{FF2B5EF4-FFF2-40B4-BE49-F238E27FC236}">
                <a16:creationId xmlns:a16="http://schemas.microsoft.com/office/drawing/2014/main" id="{7B7582B1-9C62-8CF1-4BDF-9420C9076C6C}"/>
              </a:ext>
            </a:extLst>
          </p:cNvPr>
          <p:cNvSpPr>
            <a:spLocks noGrp="1"/>
          </p:cNvSpPr>
          <p:nvPr/>
        </p:nvSpPr>
        <p:spPr>
          <a:xfrm>
            <a:off x="807267" y="1713136"/>
            <a:ext cx="7041443" cy="3031430"/>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0000"/>
                </a:solidFill>
                <a:ea typeface="+mn-lt"/>
                <a:cs typeface="+mn-lt"/>
              </a:rPr>
              <a:t>Before you can look at other counters, you should ensure that your database is accessible and available. It also saves you from the trouble of complaining customers before finding out an outage. Availability metrics include:</a:t>
            </a:r>
            <a:br>
              <a:rPr lang="en-US" dirty="0">
                <a:solidFill>
                  <a:srgbClr val="000000"/>
                </a:solidFill>
              </a:rPr>
            </a:br>
            <a:endParaRPr lang="en-US">
              <a:solidFill>
                <a:srgbClr val="000000"/>
              </a:solidFill>
            </a:endParaRPr>
          </a:p>
          <a:p>
            <a:pPr marL="285750" indent="-285750">
              <a:buChar char="•"/>
            </a:pPr>
            <a:r>
              <a:rPr lang="en-US" sz="1600" dirty="0">
                <a:solidFill>
                  <a:srgbClr val="000000"/>
                </a:solidFill>
                <a:ea typeface="+mn-lt"/>
                <a:cs typeface="+mn-lt"/>
              </a:rPr>
              <a:t>Accessibility of database end point and port (e.g. 5432 for PostgreSQL, 3306 for MySQL, etc.)</a:t>
            </a:r>
            <a:endParaRPr lang="en-US">
              <a:solidFill>
                <a:srgbClr val="000000"/>
              </a:solidFill>
            </a:endParaRPr>
          </a:p>
          <a:p>
            <a:pPr marL="285750" indent="-285750">
              <a:buChar char="•"/>
            </a:pPr>
            <a:r>
              <a:rPr lang="en-US" sz="1600" dirty="0">
                <a:solidFill>
                  <a:srgbClr val="000000"/>
                </a:solidFill>
                <a:ea typeface="+mn-lt"/>
                <a:cs typeface="+mn-lt"/>
              </a:rPr>
              <a:t>Accessibility of database node(s) that use common protocols like Telnet or Ping</a:t>
            </a:r>
            <a:endParaRPr lang="en-US" sz="1600" dirty="0">
              <a:solidFill>
                <a:srgbClr val="000000"/>
              </a:solidFill>
            </a:endParaRPr>
          </a:p>
          <a:p>
            <a:pPr marL="285750" indent="-285750">
              <a:buChar char="•"/>
            </a:pPr>
            <a:r>
              <a:rPr lang="en-US" sz="1600" dirty="0">
                <a:solidFill>
                  <a:srgbClr val="000000"/>
                </a:solidFill>
                <a:ea typeface="+mn-lt"/>
                <a:cs typeface="+mn-lt"/>
              </a:rPr>
              <a:t>Failover event for master node or upgrade event for peer/slave nodes in clusters with multi-nodes.</a:t>
            </a:r>
          </a:p>
          <a:p>
            <a:pPr marL="285750" indent="-285750">
              <a:buChar char="•"/>
            </a:pPr>
            <a:endParaRPr lang="en-US" sz="1600" dirty="0">
              <a:solidFill>
                <a:srgbClr val="000000"/>
              </a:solidFill>
              <a:ea typeface="+mn-lt"/>
              <a:cs typeface="+mn-lt"/>
            </a:endParaRPr>
          </a:p>
        </p:txBody>
      </p:sp>
    </p:spTree>
    <p:extLst>
      <p:ext uri="{BB962C8B-B14F-4D97-AF65-F5344CB8AC3E}">
        <p14:creationId xmlns:p14="http://schemas.microsoft.com/office/powerpoint/2010/main" val="359155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11185" y="621973"/>
            <a:ext cx="7655482" cy="961899"/>
          </a:xfrm>
        </p:spPr>
        <p:txBody>
          <a:bodyPr/>
          <a:lstStyle/>
          <a:p>
            <a:r>
              <a:rPr lang="en-US" dirty="0">
                <a:solidFill>
                  <a:srgbClr val="000000"/>
                </a:solidFill>
              </a:rPr>
              <a:t>Lesson 3: Throughput</a:t>
            </a:r>
          </a:p>
        </p:txBody>
      </p:sp>
      <p:sp>
        <p:nvSpPr>
          <p:cNvPr id="2" name="Footer Placeholder 1">
            <a:extLst>
              <a:ext uri="{FF2B5EF4-FFF2-40B4-BE49-F238E27FC236}">
                <a16:creationId xmlns:a16="http://schemas.microsoft.com/office/drawing/2014/main" id="{5483CEA9-B4DB-7697-4225-C2F54B8E050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EC4DCFBD-23EC-552C-D380-FA44222AE63D}"/>
              </a:ext>
            </a:extLst>
          </p:cNvPr>
          <p:cNvSpPr>
            <a:spLocks noGrp="1"/>
          </p:cNvSpPr>
          <p:nvPr>
            <p:ph type="sldNum" sz="quarter" idx="11"/>
          </p:nvPr>
        </p:nvSpPr>
        <p:spPr/>
        <p:txBody>
          <a:bodyPr/>
          <a:lstStyle/>
          <a:p>
            <a:fld id="{B5CEABB6-07DC-46E8-9B57-56EC44A396E5}" type="slidenum">
              <a:rPr lang="en-US" smtClean="0">
                <a:solidFill>
                  <a:srgbClr val="000000"/>
                </a:solidFill>
              </a:rPr>
              <a:pPr/>
              <a:t>7</a:t>
            </a:fld>
            <a:endParaRPr lang="en-US" dirty="0">
              <a:solidFill>
                <a:srgbClr val="000000"/>
              </a:solidFill>
            </a:endParaRPr>
          </a:p>
        </p:txBody>
      </p:sp>
      <p:sp>
        <p:nvSpPr>
          <p:cNvPr id="4" name="Text Placeholder 16">
            <a:extLst>
              <a:ext uri="{FF2B5EF4-FFF2-40B4-BE49-F238E27FC236}">
                <a16:creationId xmlns:a16="http://schemas.microsoft.com/office/drawing/2014/main" id="{638FF0F0-A747-D65B-2470-CC2DB53867DA}"/>
              </a:ext>
            </a:extLst>
          </p:cNvPr>
          <p:cNvSpPr>
            <a:spLocks noGrp="1"/>
          </p:cNvSpPr>
          <p:nvPr/>
        </p:nvSpPr>
        <p:spPr>
          <a:xfrm>
            <a:off x="850534" y="1502970"/>
            <a:ext cx="9814277" cy="5077541"/>
          </a:xfrm>
          <a:prstGeom prst="rect">
            <a:avLst/>
          </a:prstGeom>
        </p:spPr>
        <p:txBody>
          <a:bodyPr vert="horz"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0000"/>
                </a:solidFill>
                <a:ea typeface="+mn-lt"/>
                <a:cs typeface="+mn-lt"/>
              </a:rPr>
              <a:t>It is measured to create a normal production performance baseline. Metrics vary according to database platforms, but there are some common metrics among all platforms such as:</a:t>
            </a:r>
            <a:endParaRPr lang="en-US" sz="1600" dirty="0">
              <a:solidFill>
                <a:srgbClr val="000000"/>
              </a:solidFill>
            </a:endParaRPr>
          </a:p>
          <a:p>
            <a:endParaRPr lang="en-US" dirty="0">
              <a:solidFill>
                <a:srgbClr val="000000"/>
              </a:solidFill>
            </a:endParaRPr>
          </a:p>
          <a:p>
            <a:pPr marL="285750" indent="-285750">
              <a:buChar char="•"/>
            </a:pPr>
            <a:r>
              <a:rPr lang="en-US" sz="1600" dirty="0">
                <a:solidFill>
                  <a:srgbClr val="000000"/>
                </a:solidFill>
                <a:ea typeface="+mn-lt"/>
                <a:cs typeface="+mn-lt"/>
              </a:rPr>
              <a:t>Number of active database connections</a:t>
            </a:r>
            <a:endParaRPr lang="en-US" dirty="0">
              <a:solidFill>
                <a:srgbClr val="000000"/>
              </a:solidFill>
              <a:cs typeface="Arial"/>
            </a:endParaRPr>
          </a:p>
          <a:p>
            <a:pPr marL="285750" indent="-285750">
              <a:buChar char="•"/>
            </a:pPr>
            <a:r>
              <a:rPr lang="en-US" sz="1600" dirty="0">
                <a:solidFill>
                  <a:srgbClr val="000000"/>
                </a:solidFill>
                <a:ea typeface="+mn-lt"/>
                <a:cs typeface="+mn-lt"/>
              </a:rPr>
              <a:t>Average time for completing a read query</a:t>
            </a:r>
          </a:p>
          <a:p>
            <a:pPr marL="285750" indent="-285750">
              <a:buChar char="•"/>
            </a:pPr>
            <a:r>
              <a:rPr lang="en-US" sz="1600" dirty="0">
                <a:solidFill>
                  <a:srgbClr val="000000"/>
                </a:solidFill>
                <a:ea typeface="+mn-lt"/>
                <a:cs typeface="+mn-lt"/>
              </a:rPr>
              <a:t>Connection wait time for endpoints</a:t>
            </a:r>
          </a:p>
          <a:p>
            <a:pPr marL="285750" indent="-285750">
              <a:buChar char="•"/>
            </a:pPr>
            <a:r>
              <a:rPr lang="en-US" sz="1600" dirty="0">
                <a:solidFill>
                  <a:srgbClr val="000000"/>
                </a:solidFill>
                <a:ea typeface="+mn-lt"/>
                <a:cs typeface="+mn-lt"/>
              </a:rPr>
              <a:t>Number of read queries in progress or received</a:t>
            </a:r>
          </a:p>
          <a:p>
            <a:pPr marL="285750" indent="-285750">
              <a:buChar char="•"/>
            </a:pPr>
            <a:r>
              <a:rPr lang="en-US" sz="1600" dirty="0">
                <a:solidFill>
                  <a:srgbClr val="000000"/>
                </a:solidFill>
                <a:ea typeface="+mn-lt"/>
                <a:cs typeface="+mn-lt"/>
              </a:rPr>
              <a:t>Average time for completing an update, insert or delete command</a:t>
            </a:r>
          </a:p>
          <a:p>
            <a:pPr marL="285750" indent="-285750">
              <a:buChar char="•"/>
            </a:pPr>
            <a:r>
              <a:rPr lang="en-US" sz="1600" dirty="0">
                <a:solidFill>
                  <a:srgbClr val="000000"/>
                </a:solidFill>
                <a:ea typeface="+mn-lt"/>
                <a:cs typeface="+mn-lt"/>
              </a:rPr>
              <a:t>Number of update, insert, or delete commands that are in progress or received</a:t>
            </a:r>
          </a:p>
          <a:p>
            <a:pPr marL="285750" indent="-285750">
              <a:buChar char="•"/>
            </a:pPr>
            <a:r>
              <a:rPr lang="en-US" sz="1600" dirty="0">
                <a:solidFill>
                  <a:srgbClr val="000000"/>
                </a:solidFill>
                <a:ea typeface="+mn-lt"/>
                <a:cs typeface="+mn-lt"/>
              </a:rPr>
              <a:t>Number of transactions completed</a:t>
            </a:r>
          </a:p>
          <a:p>
            <a:pPr marL="285750" indent="-285750">
              <a:buChar char="•"/>
            </a:pPr>
            <a:r>
              <a:rPr lang="en-US" sz="1600" dirty="0">
                <a:solidFill>
                  <a:srgbClr val="000000"/>
                </a:solidFill>
                <a:ea typeface="+mn-lt"/>
                <a:cs typeface="+mn-lt"/>
              </a:rPr>
              <a:t>Heap memory used</a:t>
            </a:r>
          </a:p>
          <a:p>
            <a:pPr marL="285750" indent="-285750">
              <a:buChar char="•"/>
            </a:pPr>
            <a:r>
              <a:rPr lang="en-US" sz="1600" dirty="0">
                <a:solidFill>
                  <a:srgbClr val="000000"/>
                </a:solidFill>
                <a:ea typeface="+mn-lt"/>
                <a:cs typeface="+mn-lt"/>
              </a:rPr>
              <a:t>Replication lag between a primary and secondary node</a:t>
            </a:r>
          </a:p>
          <a:p>
            <a:pPr marL="285750" indent="-285750">
              <a:buChar char="•"/>
            </a:pPr>
            <a:r>
              <a:rPr lang="en-US" sz="1600" dirty="0">
                <a:solidFill>
                  <a:srgbClr val="000000"/>
                </a:solidFill>
                <a:ea typeface="+mn-lt"/>
                <a:cs typeface="+mn-lt"/>
              </a:rPr>
              <a:t>Data growth and transaction log size percent rate</a:t>
            </a:r>
          </a:p>
          <a:p>
            <a:pPr marL="285750" indent="-285750">
              <a:buChar char="•"/>
            </a:pPr>
            <a:r>
              <a:rPr lang="en-US" sz="1600" dirty="0">
                <a:solidFill>
                  <a:srgbClr val="000000"/>
                </a:solidFill>
                <a:ea typeface="+mn-lt"/>
                <a:cs typeface="+mn-lt"/>
              </a:rPr>
              <a:t>Percentage of number of times in-memory data cache was accessed</a:t>
            </a:r>
          </a:p>
          <a:p>
            <a:pPr marL="285750" indent="-285750">
              <a:buChar char="•"/>
            </a:pPr>
            <a:endParaRPr lang="en-US" sz="1600" dirty="0">
              <a:solidFill>
                <a:srgbClr val="000000"/>
              </a:solidFill>
              <a:ea typeface="+mn-lt"/>
              <a:cs typeface="+mn-lt"/>
            </a:endParaRPr>
          </a:p>
        </p:txBody>
      </p:sp>
    </p:spTree>
    <p:extLst>
      <p:ext uri="{BB962C8B-B14F-4D97-AF65-F5344CB8AC3E}">
        <p14:creationId xmlns:p14="http://schemas.microsoft.com/office/powerpoint/2010/main" val="92617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11185" y="621973"/>
            <a:ext cx="7655482" cy="961899"/>
          </a:xfrm>
        </p:spPr>
        <p:txBody>
          <a:bodyPr/>
          <a:lstStyle/>
          <a:p>
            <a:r>
              <a:rPr lang="en-US" dirty="0">
                <a:solidFill>
                  <a:srgbClr val="000000"/>
                </a:solidFill>
              </a:rPr>
              <a:t>Lesson 4: Performance</a:t>
            </a:r>
          </a:p>
        </p:txBody>
      </p:sp>
      <p:sp>
        <p:nvSpPr>
          <p:cNvPr id="2" name="Footer Placeholder 1">
            <a:extLst>
              <a:ext uri="{FF2B5EF4-FFF2-40B4-BE49-F238E27FC236}">
                <a16:creationId xmlns:a16="http://schemas.microsoft.com/office/drawing/2014/main" id="{5483CEA9-B4DB-7697-4225-C2F54B8E050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EC4DCFBD-23EC-552C-D380-FA44222AE63D}"/>
              </a:ext>
            </a:extLst>
          </p:cNvPr>
          <p:cNvSpPr>
            <a:spLocks noGrp="1"/>
          </p:cNvSpPr>
          <p:nvPr>
            <p:ph type="sldNum" sz="quarter" idx="11"/>
          </p:nvPr>
        </p:nvSpPr>
        <p:spPr/>
        <p:txBody>
          <a:bodyPr/>
          <a:lstStyle/>
          <a:p>
            <a:fld id="{B5CEABB6-07DC-46E8-9B57-56EC44A396E5}" type="slidenum">
              <a:rPr lang="en-US" smtClean="0">
                <a:solidFill>
                  <a:srgbClr val="000000"/>
                </a:solidFill>
              </a:rPr>
              <a:pPr/>
              <a:t>8</a:t>
            </a:fld>
            <a:endParaRPr lang="en-US" dirty="0">
              <a:solidFill>
                <a:srgbClr val="000000"/>
              </a:solidFill>
            </a:endParaRPr>
          </a:p>
        </p:txBody>
      </p:sp>
      <p:sp>
        <p:nvSpPr>
          <p:cNvPr id="17" name="Text Placeholder 4">
            <a:extLst>
              <a:ext uri="{FF2B5EF4-FFF2-40B4-BE49-F238E27FC236}">
                <a16:creationId xmlns:a16="http://schemas.microsoft.com/office/drawing/2014/main" id="{526E6420-8757-D345-44EE-94E24969A91C}"/>
              </a:ext>
            </a:extLst>
          </p:cNvPr>
          <p:cNvSpPr>
            <a:spLocks noGrp="1"/>
          </p:cNvSpPr>
          <p:nvPr/>
        </p:nvSpPr>
        <p:spPr>
          <a:xfrm>
            <a:off x="808567" y="1569494"/>
            <a:ext cx="8520449" cy="4633041"/>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0000"/>
                </a:solidFill>
                <a:ea typeface="+mn-lt"/>
                <a:cs typeface="+mn-lt"/>
              </a:rPr>
              <a:t>Performance metrics also vary according to different databases and have to be reported in a particular time-scale. They indicate any potential bottlenecks and it is recommended to create baselines for them.</a:t>
            </a:r>
            <a:endParaRPr lang="en-US" dirty="0">
              <a:solidFill>
                <a:srgbClr val="000000"/>
              </a:solidFill>
            </a:endParaRPr>
          </a:p>
          <a:p>
            <a:r>
              <a:rPr lang="en-US" sz="1600" dirty="0">
                <a:solidFill>
                  <a:srgbClr val="000000"/>
                </a:solidFill>
                <a:ea typeface="+mn-lt"/>
                <a:cs typeface="+mn-lt"/>
              </a:rPr>
              <a:t>Common performance metrics include:</a:t>
            </a:r>
            <a:endParaRPr lang="en-US" dirty="0">
              <a:solidFill>
                <a:srgbClr val="000000"/>
              </a:solidFill>
            </a:endParaRPr>
          </a:p>
          <a:p>
            <a:pPr marL="285750" indent="-285750">
              <a:buChar char="•"/>
            </a:pPr>
            <a:r>
              <a:rPr lang="en-US" sz="1600" dirty="0">
                <a:solidFill>
                  <a:srgbClr val="000000"/>
                </a:solidFill>
                <a:ea typeface="+mn-lt"/>
                <a:cs typeface="+mn-lt"/>
              </a:rPr>
              <a:t>Number of database lock timeouts</a:t>
            </a:r>
            <a:endParaRPr lang="en-US" dirty="0">
              <a:solidFill>
                <a:srgbClr val="000000"/>
              </a:solidFill>
            </a:endParaRPr>
          </a:p>
          <a:p>
            <a:pPr marL="285750" indent="-285750">
              <a:buChar char="•"/>
            </a:pPr>
            <a:r>
              <a:rPr lang="en-US" sz="1600" dirty="0">
                <a:solidFill>
                  <a:srgbClr val="000000"/>
                </a:solidFill>
                <a:ea typeface="+mn-lt"/>
                <a:cs typeface="+mn-lt"/>
              </a:rPr>
              <a:t>Number of read or write queries that are blocked or currently waiting</a:t>
            </a:r>
            <a:endParaRPr lang="en-US" sz="1600" dirty="0">
              <a:solidFill>
                <a:srgbClr val="000000"/>
              </a:solidFill>
            </a:endParaRPr>
          </a:p>
          <a:p>
            <a:pPr marL="285750" indent="-285750">
              <a:buChar char="•"/>
            </a:pPr>
            <a:r>
              <a:rPr lang="en-US" sz="1600" dirty="0">
                <a:solidFill>
                  <a:srgbClr val="000000"/>
                </a:solidFill>
                <a:ea typeface="+mn-lt"/>
                <a:cs typeface="+mn-lt"/>
              </a:rPr>
              <a:t>Number of deadlocks</a:t>
            </a:r>
          </a:p>
          <a:p>
            <a:pPr marL="285750" indent="-285750">
              <a:buChar char="•"/>
            </a:pPr>
            <a:r>
              <a:rPr lang="en-US" sz="1600" dirty="0">
                <a:solidFill>
                  <a:srgbClr val="000000"/>
                </a:solidFill>
                <a:ea typeface="+mn-lt"/>
                <a:cs typeface="+mn-lt"/>
              </a:rPr>
              <a:t>Percentage of times the disk-based virtual memory is accessed</a:t>
            </a:r>
          </a:p>
          <a:p>
            <a:pPr marL="285750" indent="-285750">
              <a:buChar char="•"/>
            </a:pPr>
            <a:r>
              <a:rPr lang="en-US" sz="1600" dirty="0">
                <a:solidFill>
                  <a:srgbClr val="000000"/>
                </a:solidFill>
                <a:ea typeface="+mn-lt"/>
                <a:cs typeface="+mn-lt"/>
              </a:rPr>
              <a:t>Application traces</a:t>
            </a:r>
          </a:p>
          <a:p>
            <a:pPr marL="285750" indent="-285750">
              <a:buChar char="•"/>
            </a:pPr>
            <a:r>
              <a:rPr lang="en-US" sz="1600" dirty="0">
                <a:solidFill>
                  <a:srgbClr val="000000"/>
                </a:solidFill>
                <a:ea typeface="+mn-lt"/>
                <a:cs typeface="+mn-lt"/>
              </a:rPr>
              <a:t>Skewed data distribution in the nodes</a:t>
            </a:r>
          </a:p>
          <a:p>
            <a:pPr marL="285750" indent="-285750">
              <a:buChar char="•"/>
            </a:pPr>
            <a:r>
              <a:rPr lang="en-US" sz="1600" dirty="0">
                <a:solidFill>
                  <a:srgbClr val="000000"/>
                </a:solidFill>
                <a:ea typeface="+mn-lt"/>
                <a:cs typeface="+mn-lt"/>
              </a:rPr>
              <a:t>Warnings for unusable indexes or outdated statistics</a:t>
            </a:r>
          </a:p>
          <a:p>
            <a:pPr marL="285750" indent="-285750">
              <a:buChar char="•"/>
            </a:pPr>
            <a:r>
              <a:rPr lang="en-US" sz="1600" dirty="0">
                <a:solidFill>
                  <a:srgbClr val="000000"/>
                </a:solidFill>
                <a:ea typeface="+mn-lt"/>
                <a:cs typeface="+mn-lt"/>
              </a:rPr>
              <a:t>Queries that run slower than a certain threshold</a:t>
            </a:r>
          </a:p>
          <a:p>
            <a:pPr marL="285750" indent="-285750">
              <a:buChar char="•"/>
            </a:pPr>
            <a:endParaRPr lang="en-US" sz="1600" dirty="0">
              <a:solidFill>
                <a:srgbClr val="000000"/>
              </a:solidFill>
              <a:ea typeface="+mn-lt"/>
              <a:cs typeface="+mn-lt"/>
            </a:endParaRPr>
          </a:p>
        </p:txBody>
      </p:sp>
    </p:spTree>
    <p:extLst>
      <p:ext uri="{BB962C8B-B14F-4D97-AF65-F5344CB8AC3E}">
        <p14:creationId xmlns:p14="http://schemas.microsoft.com/office/powerpoint/2010/main" val="60630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11185" y="621973"/>
            <a:ext cx="10254446" cy="961899"/>
          </a:xfrm>
        </p:spPr>
        <p:txBody>
          <a:bodyPr/>
          <a:lstStyle/>
          <a:p>
            <a:r>
              <a:rPr lang="en-US" dirty="0">
                <a:solidFill>
                  <a:srgbClr val="000000"/>
                </a:solidFill>
              </a:rPr>
              <a:t>Lesson 5: Scheduled Tasks</a:t>
            </a:r>
          </a:p>
        </p:txBody>
      </p:sp>
      <p:sp>
        <p:nvSpPr>
          <p:cNvPr id="2" name="Footer Placeholder 1">
            <a:extLst>
              <a:ext uri="{FF2B5EF4-FFF2-40B4-BE49-F238E27FC236}">
                <a16:creationId xmlns:a16="http://schemas.microsoft.com/office/drawing/2014/main" id="{5483CEA9-B4DB-7697-4225-C2F54B8E050B}"/>
              </a:ext>
            </a:extLst>
          </p:cNvPr>
          <p:cNvSpPr>
            <a:spLocks noGrp="1"/>
          </p:cNvSpPr>
          <p:nvPr>
            <p:ph type="ftr" sz="quarter" idx="10"/>
          </p:nvPr>
        </p:nvSpPr>
        <p:spPr/>
        <p:txBody>
          <a:bodyPr/>
          <a:lstStyle/>
          <a:p>
            <a:r>
              <a:rPr lang="en-US" dirty="0">
                <a:solidFill>
                  <a:srgbClr val="000000"/>
                </a:solidFill>
              </a:rPr>
              <a:t>PRESENTATION TITLE</a:t>
            </a:r>
          </a:p>
        </p:txBody>
      </p:sp>
      <p:sp>
        <p:nvSpPr>
          <p:cNvPr id="3" name="Slide Number Placeholder 2">
            <a:extLst>
              <a:ext uri="{FF2B5EF4-FFF2-40B4-BE49-F238E27FC236}">
                <a16:creationId xmlns:a16="http://schemas.microsoft.com/office/drawing/2014/main" id="{EC4DCFBD-23EC-552C-D380-FA44222AE63D}"/>
              </a:ext>
            </a:extLst>
          </p:cNvPr>
          <p:cNvSpPr>
            <a:spLocks noGrp="1"/>
          </p:cNvSpPr>
          <p:nvPr>
            <p:ph type="sldNum" sz="quarter" idx="11"/>
          </p:nvPr>
        </p:nvSpPr>
        <p:spPr/>
        <p:txBody>
          <a:bodyPr/>
          <a:lstStyle/>
          <a:p>
            <a:fld id="{B5CEABB6-07DC-46E8-9B57-56EC44A396E5}" type="slidenum">
              <a:rPr lang="en-US" smtClean="0">
                <a:solidFill>
                  <a:srgbClr val="000000"/>
                </a:solidFill>
              </a:rPr>
              <a:pPr/>
              <a:t>9</a:t>
            </a:fld>
            <a:endParaRPr lang="en-US" dirty="0">
              <a:solidFill>
                <a:srgbClr val="000000"/>
              </a:solidFill>
            </a:endParaRPr>
          </a:p>
        </p:txBody>
      </p:sp>
      <p:sp>
        <p:nvSpPr>
          <p:cNvPr id="4" name="Text Placeholder 4">
            <a:extLst>
              <a:ext uri="{FF2B5EF4-FFF2-40B4-BE49-F238E27FC236}">
                <a16:creationId xmlns:a16="http://schemas.microsoft.com/office/drawing/2014/main" id="{2864408D-6E62-9526-D307-8DD68C89D2FE}"/>
              </a:ext>
            </a:extLst>
          </p:cNvPr>
          <p:cNvSpPr txBox="1">
            <a:spLocks/>
          </p:cNvSpPr>
          <p:nvPr/>
        </p:nvSpPr>
        <p:spPr>
          <a:xfrm>
            <a:off x="812800" y="1359500"/>
            <a:ext cx="9685656" cy="4625986"/>
          </a:xfrm>
          <a:prstGeom prst="rect">
            <a:avLst/>
          </a:prstGeom>
        </p:spPr>
        <p:txBody>
          <a:bodyPr vert="horz"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0000"/>
                </a:solidFill>
                <a:ea typeface="+mn-lt"/>
                <a:cs typeface="+mn-lt"/>
              </a:rPr>
              <a:t>These are repetitive tasks in a database. Some systems such as Oracle or Microsoft SQL Server have inbuilt job scheduling options, whereas other use </a:t>
            </a:r>
            <a:r>
              <a:rPr lang="en-US" sz="1600" dirty="0" err="1">
                <a:solidFill>
                  <a:srgbClr val="000000"/>
                </a:solidFill>
                <a:ea typeface="+mn-lt"/>
                <a:cs typeface="+mn-lt"/>
              </a:rPr>
              <a:t>cron</a:t>
            </a:r>
            <a:r>
              <a:rPr lang="en-US" sz="1600" dirty="0">
                <a:solidFill>
                  <a:srgbClr val="000000"/>
                </a:solidFill>
                <a:ea typeface="+mn-lt"/>
                <a:cs typeface="+mn-lt"/>
              </a:rPr>
              <a:t> jobs or third-party schedulers. Some scheduled jobs to monitor include:</a:t>
            </a:r>
            <a:endParaRPr lang="en-US" dirty="0">
              <a:solidFill>
                <a:srgbClr val="000000"/>
              </a:solidFill>
            </a:endParaRPr>
          </a:p>
          <a:p>
            <a:endParaRPr lang="en-US" sz="1600" dirty="0">
              <a:solidFill>
                <a:srgbClr val="000000"/>
              </a:solidFill>
              <a:ea typeface="+mn-lt"/>
              <a:cs typeface="+mn-lt"/>
            </a:endParaRPr>
          </a:p>
          <a:p>
            <a:pPr marL="285750" indent="-285750">
              <a:buFont typeface="Arial" panose="020B0604020202020204" pitchFamily="34" charset="0"/>
              <a:buChar char="•"/>
            </a:pPr>
            <a:r>
              <a:rPr lang="en-US" sz="1600" dirty="0">
                <a:solidFill>
                  <a:srgbClr val="000000"/>
                </a:solidFill>
                <a:ea typeface="+mn-lt"/>
                <a:cs typeface="+mn-lt"/>
              </a:rPr>
              <a:t>Database maintenance tasks such as </a:t>
            </a:r>
            <a:endParaRPr lang="en-US" dirty="0">
              <a:solidFill>
                <a:srgbClr val="000000"/>
              </a:solidFill>
              <a:cs typeface="Arial"/>
            </a:endParaRPr>
          </a:p>
          <a:p>
            <a:pPr marL="742950" lvl="1" indent="-285750">
              <a:buFont typeface="Arial" panose="020B0604020202020204" pitchFamily="34" charset="0"/>
              <a:buChar char="•"/>
            </a:pPr>
            <a:r>
              <a:rPr lang="en-US" sz="1600" dirty="0">
                <a:solidFill>
                  <a:srgbClr val="000000"/>
                </a:solidFill>
                <a:ea typeface="+mn-lt"/>
                <a:cs typeface="+mn-lt"/>
              </a:rPr>
              <a:t>vacuuming</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000000"/>
                </a:solidFill>
                <a:ea typeface="+mn-lt"/>
                <a:cs typeface="+mn-lt"/>
              </a:rPr>
              <a:t>analyzing and updating statistics</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000000"/>
                </a:solidFill>
                <a:ea typeface="+mn-lt"/>
                <a:cs typeface="+mn-lt"/>
              </a:rPr>
              <a:t>Reindexing</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000000"/>
                </a:solidFill>
                <a:ea typeface="+mn-lt"/>
                <a:cs typeface="+mn-lt"/>
              </a:rPr>
              <a:t>log rotation</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000000"/>
                </a:solidFill>
                <a:ea typeface="+mn-lt"/>
                <a:cs typeface="+mn-lt"/>
              </a:rPr>
              <a:t>database integrity checks</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000000"/>
                </a:solidFill>
                <a:ea typeface="+mn-lt"/>
                <a:cs typeface="+mn-lt"/>
              </a:rPr>
              <a:t>compaction, etc.</a:t>
            </a:r>
            <a:endParaRPr lang="en-US" dirty="0">
              <a:solidFill>
                <a:srgbClr val="000000"/>
              </a:solidFill>
              <a:ea typeface="+mn-lt"/>
              <a:cs typeface="+mn-lt"/>
            </a:endParaRPr>
          </a:p>
          <a:p>
            <a:pPr marL="285750" indent="-285750">
              <a:buFont typeface="Arial" panose="020B0604020202020204" pitchFamily="34" charset="0"/>
              <a:buChar char="•"/>
            </a:pPr>
            <a:r>
              <a:rPr lang="en-US" sz="1600" dirty="0">
                <a:solidFill>
                  <a:srgbClr val="000000"/>
                </a:solidFill>
                <a:ea typeface="+mn-lt"/>
                <a:cs typeface="+mn-lt"/>
              </a:rPr>
              <a:t>Application-specific tasks such as archiving and data exportation, etc.</a:t>
            </a:r>
            <a:endParaRPr lang="en-US" sz="1600" dirty="0">
              <a:solidFill>
                <a:srgbClr val="000000"/>
              </a:solidFill>
              <a:cs typeface="Arial"/>
            </a:endParaRPr>
          </a:p>
          <a:p>
            <a:pPr marL="285750" indent="-285750">
              <a:buFont typeface="Arial" panose="020B0604020202020204" pitchFamily="34" charset="0"/>
              <a:buChar char="•"/>
            </a:pPr>
            <a:endParaRPr lang="en-US" sz="1600" dirty="0">
              <a:solidFill>
                <a:srgbClr val="000000"/>
              </a:solidFill>
              <a:ea typeface="+mn-lt"/>
              <a:cs typeface="+mn-lt"/>
            </a:endParaRPr>
          </a:p>
          <a:p>
            <a:r>
              <a:rPr lang="en-US" sz="1600" dirty="0">
                <a:solidFill>
                  <a:srgbClr val="000000"/>
                </a:solidFill>
                <a:ea typeface="+mn-lt"/>
                <a:cs typeface="+mn-lt"/>
              </a:rPr>
              <a:t>Regardless of the type of job, the outcome of a scheduled task has to be monitored in terms of success or failure.</a:t>
            </a:r>
            <a:endParaRPr lang="en-US" dirty="0">
              <a:solidFill>
                <a:srgbClr val="000000"/>
              </a:solidFill>
            </a:endParaRPr>
          </a:p>
          <a:p>
            <a:br>
              <a:rPr lang="en-US" dirty="0">
                <a:solidFill>
                  <a:srgbClr val="000000"/>
                </a:solidFill>
              </a:rPr>
            </a:br>
            <a:endParaRPr lang="en-US" dirty="0">
              <a:solidFill>
                <a:srgbClr val="000000"/>
              </a:solidFill>
            </a:endParaRPr>
          </a:p>
          <a:p>
            <a:pPr marL="285750" indent="-285750">
              <a:buFont typeface="Arial" panose="020B0604020202020204" pitchFamily="34" charset="0"/>
              <a:buChar char="•"/>
            </a:pPr>
            <a:endParaRPr lang="en-US" sz="1600" dirty="0">
              <a:solidFill>
                <a:srgbClr val="000000"/>
              </a:solidFill>
              <a:ea typeface="+mn-lt"/>
              <a:cs typeface="+mn-lt"/>
            </a:endParaRPr>
          </a:p>
        </p:txBody>
      </p:sp>
    </p:spTree>
    <p:extLst>
      <p:ext uri="{BB962C8B-B14F-4D97-AF65-F5344CB8AC3E}">
        <p14:creationId xmlns:p14="http://schemas.microsoft.com/office/powerpoint/2010/main" val="430859050"/>
      </p:ext>
    </p:extLst>
  </p:cSld>
  <p:clrMapOvr>
    <a:masterClrMapping/>
  </p:clrMapOvr>
</p:sld>
</file>

<file path=ppt/theme/theme1.xml><?xml version="1.0" encoding="utf-8"?>
<a:theme xmlns:a="http://schemas.openxmlformats.org/drawingml/2006/main" name="Custom">
  <a:themeElements>
    <a:clrScheme name="Training-presentation">
      <a:dk1>
        <a:srgbClr val="000000"/>
      </a:dk1>
      <a:lt1>
        <a:srgbClr val="FFFFFF"/>
      </a:lt1>
      <a:dk2>
        <a:srgbClr val="112CC1"/>
      </a:dk2>
      <a:lt2>
        <a:srgbClr val="E7E6E6"/>
      </a:lt2>
      <a:accent1>
        <a:srgbClr val="FF7128"/>
      </a:accent1>
      <a:accent2>
        <a:srgbClr val="FF2828"/>
      </a:accent2>
      <a:accent3>
        <a:srgbClr val="2849FD"/>
      </a:accent3>
      <a:accent4>
        <a:srgbClr val="D3DDFE"/>
      </a:accent4>
      <a:accent5>
        <a:srgbClr val="FBFF22"/>
      </a:accent5>
      <a:accent6>
        <a:srgbClr val="D90000"/>
      </a:accent6>
      <a:hlink>
        <a:srgbClr val="0563C1"/>
      </a:hlink>
      <a:folHlink>
        <a:srgbClr val="954F72"/>
      </a:folHlink>
    </a:clrScheme>
    <a:fontScheme name="Custom 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ining-presentation_tm03460604_SD_V1" id="{10C00CE7-68C9-487D-B8BA-39ED74E6F042}" vid="{C704F758-AE21-EA4A-B848-EA5509A432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76D14C-99F8-4E4C-8D35-F6CF93FC217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A4C4D40-3DCC-453F-9F26-3C8AD64DDA5C}">
  <ds:schemaRefs>
    <ds:schemaRef ds:uri="http://schemas.microsoft.com/sharepoint/v3/contenttype/forms"/>
  </ds:schemaRefs>
</ds:datastoreItem>
</file>

<file path=customXml/itemProps3.xml><?xml version="1.0" encoding="utf-8"?>
<ds:datastoreItem xmlns:ds="http://schemas.openxmlformats.org/officeDocument/2006/customXml" ds:itemID="{1AF82C73-717E-4786-990F-CE92B3773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376</Words>
  <Application>Microsoft Office PowerPoint</Application>
  <PresentationFormat>Widescreen</PresentationFormat>
  <Paragraphs>72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Custom</vt:lpstr>
      <vt:lpstr>Database Monitoring</vt:lpstr>
      <vt:lpstr>Recap: What are Databases </vt:lpstr>
      <vt:lpstr>What is Database Monitoring  </vt:lpstr>
      <vt:lpstr>Database Monitoring Metrics   </vt:lpstr>
      <vt:lpstr>Lesson 1: Infrastructure</vt:lpstr>
      <vt:lpstr>Lesson 2: Availability</vt:lpstr>
      <vt:lpstr>Lesson 3: Throughput</vt:lpstr>
      <vt:lpstr>Lesson 4: Performance</vt:lpstr>
      <vt:lpstr>Lesson 5: Scheduled Tasks</vt:lpstr>
      <vt:lpstr>Lesson 6: Security</vt:lpstr>
      <vt:lpstr>Lesson 7: Logs</vt:lpstr>
      <vt:lpstr>DB Monitoring Tools</vt:lpstr>
      <vt:lpstr>Real monitoring System - Sentry</vt:lpstr>
      <vt:lpstr>Quiz</vt:lpstr>
      <vt:lpstr>Quiz</vt:lpstr>
      <vt:lpstr>Quiz</vt:lpstr>
      <vt:lpstr>Quiz</vt:lpstr>
      <vt:lpstr>Quiz</vt:lpstr>
      <vt:lpstr>Quiz</vt:lpstr>
      <vt:lpstr>Quiz</vt:lpstr>
      <vt:lpstr>Quiz</vt:lpstr>
      <vt:lpstr>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dc:title>
  <dc:creator/>
  <cp:lastModifiedBy/>
  <cp:revision>597</cp:revision>
  <dcterms:created xsi:type="dcterms:W3CDTF">2023-10-25T05:58:15Z</dcterms:created>
  <dcterms:modified xsi:type="dcterms:W3CDTF">2023-10-29T18:02:28Z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