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314" r:id="rId5"/>
    <p:sldId id="332" r:id="rId6"/>
    <p:sldId id="329" r:id="rId7"/>
    <p:sldId id="317" r:id="rId8"/>
    <p:sldId id="318" r:id="rId9"/>
    <p:sldId id="322" r:id="rId10"/>
    <p:sldId id="336" r:id="rId11"/>
    <p:sldId id="325" r:id="rId12"/>
    <p:sldId id="337" r:id="rId13"/>
    <p:sldId id="338" r:id="rId14"/>
    <p:sldId id="339" r:id="rId15"/>
    <p:sldId id="328" r:id="rId16"/>
    <p:sldId id="330" r:id="rId17"/>
    <p:sldId id="33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orient="horz" pos="1008"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DFE"/>
    <a:srgbClr val="D5DEFF"/>
    <a:srgbClr val="F6F7FF"/>
    <a:srgbClr val="DBDCE5"/>
    <a:srgbClr val="F0F1FB"/>
    <a:srgbClr val="DFE1F6"/>
    <a:srgbClr val="EEEFF5"/>
    <a:srgbClr val="DFE1EF"/>
    <a:srgbClr val="A9B1FF"/>
    <a:srgbClr val="FFB5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9C6240-4C6C-253D-4493-DBD8900FF308}" v="249" dt="2023-10-25T08:54:33.068"/>
    <p1510:client id="{D2A3E0AC-FF96-434D-AED4-8B57879789C0}" v="704" dt="2023-10-25T07:54:06.1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0" autoAdjust="0"/>
    <p:restoredTop sz="93020" autoAdjust="0"/>
  </p:normalViewPr>
  <p:slideViewPr>
    <p:cSldViewPr snapToGrid="0">
      <p:cViewPr>
        <p:scale>
          <a:sx n="161" d="100"/>
          <a:sy n="161" d="100"/>
        </p:scale>
        <p:origin x="668" y="-208"/>
      </p:cViewPr>
      <p:guideLst>
        <p:guide orient="horz" pos="1416"/>
        <p:guide orient="horz" pos="1008"/>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6" d="100"/>
          <a:sy n="96"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32BE22-BCF5-218A-BCDB-9D6463B9A4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6C6B9B-3CD0-9D38-9EB7-8FC9403B85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A62055-8DBD-6042-92AC-66DE479F90DE}" type="datetimeFigureOut">
              <a:rPr lang="en-US" smtClean="0"/>
              <a:t>10/25/2023</a:t>
            </a:fld>
            <a:endParaRPr lang="en-US" dirty="0"/>
          </a:p>
        </p:txBody>
      </p:sp>
      <p:sp>
        <p:nvSpPr>
          <p:cNvPr id="4" name="Footer Placeholder 3">
            <a:extLst>
              <a:ext uri="{FF2B5EF4-FFF2-40B4-BE49-F238E27FC236}">
                <a16:creationId xmlns:a16="http://schemas.microsoft.com/office/drawing/2014/main" id="{7745B14E-D4D7-1E40-CD23-AE797C2368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5B73A30-F0E7-1854-D7A5-7F568CB337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E43A2A-6559-1747-976A-DC26AF7BBECA}" type="slidenum">
              <a:rPr lang="en-US" smtClean="0"/>
              <a:t>‹#›</a:t>
            </a:fld>
            <a:endParaRPr lang="en-US" dirty="0"/>
          </a:p>
        </p:txBody>
      </p:sp>
    </p:spTree>
    <p:extLst>
      <p:ext uri="{BB962C8B-B14F-4D97-AF65-F5344CB8AC3E}">
        <p14:creationId xmlns:p14="http://schemas.microsoft.com/office/powerpoint/2010/main" val="3713512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EE50A-AB77-49BE-9076-23C4C8D08BB2}" type="datetimeFigureOut">
              <a:rPr lang="en-US" smtClean="0"/>
              <a:t>10/25/2023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9883-B744-4FDD-8623-D69A66650022}" type="slidenum">
              <a:rPr lang="en-US" smtClean="0"/>
              <a:t>‹#›</a:t>
            </a:fld>
            <a:endParaRPr lang="en-US" dirty="0"/>
          </a:p>
        </p:txBody>
      </p:sp>
    </p:spTree>
    <p:extLst>
      <p:ext uri="{BB962C8B-B14F-4D97-AF65-F5344CB8AC3E}">
        <p14:creationId xmlns:p14="http://schemas.microsoft.com/office/powerpoint/2010/main" val="1427647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4AF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811185" y="610010"/>
            <a:ext cx="8874306" cy="3585753"/>
          </a:xfrm>
        </p:spPr>
        <p:txBody>
          <a:bodyPr lIns="0" tIns="0" rIns="0" bIns="0" anchor="b">
            <a:noAutofit/>
          </a:bodyPr>
          <a:lstStyle>
            <a:lvl1pPr marL="0" algn="l">
              <a:lnSpc>
                <a:spcPct val="90000"/>
              </a:lnSpc>
              <a:spcBef>
                <a:spcPts val="0"/>
              </a:spcBef>
              <a:spcAft>
                <a:spcPts val="0"/>
              </a:spcAft>
              <a:defRPr sz="8000"/>
            </a:lvl1pPr>
          </a:lstStyle>
          <a:p>
            <a:r>
              <a:rPr lang="en-US" dirty="0"/>
              <a:t>Click to edit</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11185" y="4502448"/>
            <a:ext cx="8874306" cy="1441152"/>
          </a:xfrm>
        </p:spPr>
        <p:txBody>
          <a:bodyPr lIns="0" tIns="0" rIns="0" bIns="0"/>
          <a:lstStyle>
            <a:lvl1pPr marL="0" indent="0" algn="l">
              <a:buNone/>
              <a:defRPr sz="2400" b="1" i="0">
                <a:solidFill>
                  <a:srgbClr val="D4DDFE"/>
                </a:solidFill>
                <a:latin typeface="+mj-lt"/>
                <a:cs typeface="Arial Black"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Freeform 5">
            <a:extLst>
              <a:ext uri="{FF2B5EF4-FFF2-40B4-BE49-F238E27FC236}">
                <a16:creationId xmlns:a16="http://schemas.microsoft.com/office/drawing/2014/main" id="{CA65DB93-2357-6899-3DDD-DC79C877ADA2}"/>
              </a:ext>
            </a:extLst>
          </p:cNvPr>
          <p:cNvSpPr/>
          <p:nvPr userDrawn="1"/>
        </p:nvSpPr>
        <p:spPr>
          <a:xfrm>
            <a:off x="9729533" y="5801722"/>
            <a:ext cx="2115210" cy="1056278"/>
          </a:xfrm>
          <a:custGeom>
            <a:avLst/>
            <a:gdLst>
              <a:gd name="connsiteX0" fmla="*/ 1057605 w 2115210"/>
              <a:gd name="connsiteY0" fmla="*/ 0 h 1056278"/>
              <a:gd name="connsiteX1" fmla="*/ 2109820 w 2115210"/>
              <a:gd name="connsiteY1" fmla="*/ 949535 h 1056278"/>
              <a:gd name="connsiteX2" fmla="*/ 2115210 w 2115210"/>
              <a:gd name="connsiteY2" fmla="*/ 1056278 h 1056278"/>
              <a:gd name="connsiteX3" fmla="*/ 0 w 2115210"/>
              <a:gd name="connsiteY3" fmla="*/ 1056278 h 1056278"/>
              <a:gd name="connsiteX4" fmla="*/ 5390 w 2115210"/>
              <a:gd name="connsiteY4" fmla="*/ 949535 h 1056278"/>
              <a:gd name="connsiteX5" fmla="*/ 1057605 w 2115210"/>
              <a:gd name="connsiteY5" fmla="*/ 0 h 10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5210" h="1056278">
                <a:moveTo>
                  <a:pt x="1057605" y="0"/>
                </a:moveTo>
                <a:cubicBezTo>
                  <a:pt x="1605234" y="0"/>
                  <a:pt x="2055657" y="416196"/>
                  <a:pt x="2109820" y="949535"/>
                </a:cubicBezTo>
                <a:lnTo>
                  <a:pt x="2115210" y="1056278"/>
                </a:lnTo>
                <a:lnTo>
                  <a:pt x="0" y="1056278"/>
                </a:lnTo>
                <a:lnTo>
                  <a:pt x="5390" y="949535"/>
                </a:lnTo>
                <a:cubicBezTo>
                  <a:pt x="59553" y="416196"/>
                  <a:pt x="509976" y="0"/>
                  <a:pt x="10576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Object 1" descr="preencoded.png">
            <a:extLst>
              <a:ext uri="{FF2B5EF4-FFF2-40B4-BE49-F238E27FC236}">
                <a16:creationId xmlns:a16="http://schemas.microsoft.com/office/drawing/2014/main" id="{056E6431-5C32-6197-AA1B-37637943138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999852" y="0"/>
            <a:ext cx="1574573" cy="3954463"/>
          </a:xfrm>
          <a:prstGeom prst="rect">
            <a:avLst/>
          </a:prstGeom>
        </p:spPr>
      </p:pic>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1A089D1-3F91-4EA1-F598-0EDD4632E42D}"/>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endParaRPr lang="en-US" dirty="0"/>
          </a:p>
        </p:txBody>
      </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1295400"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0" name="Picture Placeholder 5">
            <a:extLst>
              <a:ext uri="{FF2B5EF4-FFF2-40B4-BE49-F238E27FC236}">
                <a16:creationId xmlns:a16="http://schemas.microsoft.com/office/drawing/2014/main" id="{F127C6F7-85D7-FF83-7650-A1088544CA92}"/>
              </a:ext>
            </a:extLst>
          </p:cNvPr>
          <p:cNvSpPr>
            <a:spLocks noGrp="1"/>
          </p:cNvSpPr>
          <p:nvPr>
            <p:ph type="pic" sz="quarter" idx="25"/>
          </p:nvPr>
        </p:nvSpPr>
        <p:spPr>
          <a:xfrm>
            <a:off x="7122822" y="2476500"/>
            <a:ext cx="685800" cy="685800"/>
          </a:xfrm>
        </p:spPr>
        <p:txBody>
          <a:bodyPr lIns="0" tIns="0" rIns="0" bIns="0" anchor="ctr">
            <a:noAutofit/>
          </a:bodyPr>
          <a:lstStyle>
            <a:lvl1pPr marL="0" indent="0" algn="ctr">
              <a:buNone/>
              <a:defRPr sz="1200"/>
            </a:lvl1pPr>
          </a:lstStyle>
          <a:p>
            <a:endParaRPr lang="en-US" dirty="0"/>
          </a:p>
        </p:txBody>
      </p:sp>
      <p:sp>
        <p:nvSpPr>
          <p:cNvPr id="19" name="Text Placeholder 18">
            <a:extLst>
              <a:ext uri="{FF2B5EF4-FFF2-40B4-BE49-F238E27FC236}">
                <a16:creationId xmlns:a16="http://schemas.microsoft.com/office/drawing/2014/main" id="{728A9E30-DD50-8CF6-982F-9900C57AA86D}"/>
              </a:ext>
            </a:extLst>
          </p:cNvPr>
          <p:cNvSpPr>
            <a:spLocks noGrp="1"/>
          </p:cNvSpPr>
          <p:nvPr>
            <p:ph type="body" sz="quarter" idx="24" hasCustomPrompt="1"/>
          </p:nvPr>
        </p:nvSpPr>
        <p:spPr>
          <a:xfrm>
            <a:off x="7122822"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5" name="Graphic 4">
            <a:extLst>
              <a:ext uri="{FF2B5EF4-FFF2-40B4-BE49-F238E27FC236}">
                <a16:creationId xmlns:a16="http://schemas.microsoft.com/office/drawing/2014/main" id="{69EF52E1-6F3C-5D9B-32DC-A156BDDE283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2647" b="72106"/>
          <a:stretch>
            <a:fillRect/>
          </a:stretch>
        </p:blipFill>
        <p:spPr>
          <a:xfrm>
            <a:off x="-1" y="4945020"/>
            <a:ext cx="5304866" cy="1912980"/>
          </a:xfrm>
          <a:custGeom>
            <a:avLst/>
            <a:gdLst>
              <a:gd name="connsiteX0" fmla="*/ 0 w 5304866"/>
              <a:gd name="connsiteY0" fmla="*/ 0 h 1912980"/>
              <a:gd name="connsiteX1" fmla="*/ 5304866 w 5304866"/>
              <a:gd name="connsiteY1" fmla="*/ 0 h 1912980"/>
              <a:gd name="connsiteX2" fmla="*/ 5304866 w 5304866"/>
              <a:gd name="connsiteY2" fmla="*/ 1912980 h 1912980"/>
              <a:gd name="connsiteX3" fmla="*/ 5304865 w 5304866"/>
              <a:gd name="connsiteY3" fmla="*/ 1912980 h 1912980"/>
              <a:gd name="connsiteX4" fmla="*/ 0 w 5304866"/>
              <a:gd name="connsiteY4" fmla="*/ 1912980 h 1912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4866" h="1912980">
                <a:moveTo>
                  <a:pt x="0" y="0"/>
                </a:moveTo>
                <a:lnTo>
                  <a:pt x="5304866" y="0"/>
                </a:lnTo>
                <a:lnTo>
                  <a:pt x="5304866" y="1912980"/>
                </a:lnTo>
                <a:lnTo>
                  <a:pt x="5304865" y="1912980"/>
                </a:lnTo>
                <a:lnTo>
                  <a:pt x="0" y="1912980"/>
                </a:lnTo>
                <a:close/>
              </a:path>
            </a:pathLst>
          </a:custGeom>
        </p:spPr>
      </p:pic>
      <p:sp>
        <p:nvSpPr>
          <p:cNvPr id="9" name="Freeform 8">
            <a:extLst>
              <a:ext uri="{FF2B5EF4-FFF2-40B4-BE49-F238E27FC236}">
                <a16:creationId xmlns:a16="http://schemas.microsoft.com/office/drawing/2014/main" id="{4510996E-0672-63AB-DCBF-25B251B22899}"/>
              </a:ext>
            </a:extLst>
          </p:cNvPr>
          <p:cNvSpPr/>
          <p:nvPr userDrawn="1"/>
        </p:nvSpPr>
        <p:spPr>
          <a:xfrm>
            <a:off x="10497680" y="0"/>
            <a:ext cx="1694321" cy="2692400"/>
          </a:xfrm>
          <a:custGeom>
            <a:avLst/>
            <a:gdLst>
              <a:gd name="connsiteX0" fmla="*/ 1346200 w 1694321"/>
              <a:gd name="connsiteY0" fmla="*/ 0 h 2692400"/>
              <a:gd name="connsiteX1" fmla="*/ 1617506 w 1694321"/>
              <a:gd name="connsiteY1" fmla="*/ 27350 h 2692400"/>
              <a:gd name="connsiteX2" fmla="*/ 1694321 w 1694321"/>
              <a:gd name="connsiteY2" fmla="*/ 47101 h 2692400"/>
              <a:gd name="connsiteX3" fmla="*/ 1694321 w 1694321"/>
              <a:gd name="connsiteY3" fmla="*/ 528114 h 2692400"/>
              <a:gd name="connsiteX4" fmla="*/ 1692265 w 1694321"/>
              <a:gd name="connsiteY4" fmla="*/ 526998 h 2692400"/>
              <a:gd name="connsiteX5" fmla="*/ 1346199 w 1694321"/>
              <a:gd name="connsiteY5" fmla="*/ 457130 h 2692400"/>
              <a:gd name="connsiteX6" fmla="*/ 457130 w 1694321"/>
              <a:gd name="connsiteY6" fmla="*/ 1346199 h 2692400"/>
              <a:gd name="connsiteX7" fmla="*/ 1346199 w 1694321"/>
              <a:gd name="connsiteY7" fmla="*/ 2235268 h 2692400"/>
              <a:gd name="connsiteX8" fmla="*/ 1692265 w 1694321"/>
              <a:gd name="connsiteY8" fmla="*/ 2165401 h 2692400"/>
              <a:gd name="connsiteX9" fmla="*/ 1694321 w 1694321"/>
              <a:gd name="connsiteY9" fmla="*/ 2164285 h 2692400"/>
              <a:gd name="connsiteX10" fmla="*/ 1694321 w 1694321"/>
              <a:gd name="connsiteY10" fmla="*/ 2645299 h 2692400"/>
              <a:gd name="connsiteX11" fmla="*/ 1617506 w 1694321"/>
              <a:gd name="connsiteY11" fmla="*/ 2665050 h 2692400"/>
              <a:gd name="connsiteX12" fmla="*/ 1346200 w 1694321"/>
              <a:gd name="connsiteY12" fmla="*/ 2692400 h 2692400"/>
              <a:gd name="connsiteX13" fmla="*/ 0 w 1694321"/>
              <a:gd name="connsiteY13" fmla="*/ 1346200 h 2692400"/>
              <a:gd name="connsiteX14" fmla="*/ 1346200 w 1694321"/>
              <a:gd name="connsiteY14"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94321" h="2692400">
                <a:moveTo>
                  <a:pt x="1346200" y="0"/>
                </a:moveTo>
                <a:cubicBezTo>
                  <a:pt x="1439136" y="0"/>
                  <a:pt x="1529872" y="9417"/>
                  <a:pt x="1617506" y="27350"/>
                </a:cubicBezTo>
                <a:lnTo>
                  <a:pt x="1694321" y="47101"/>
                </a:lnTo>
                <a:lnTo>
                  <a:pt x="1694321" y="528114"/>
                </a:lnTo>
                <a:lnTo>
                  <a:pt x="1692265" y="526998"/>
                </a:lnTo>
                <a:cubicBezTo>
                  <a:pt x="1585898" y="482008"/>
                  <a:pt x="1468954" y="457130"/>
                  <a:pt x="1346199" y="457130"/>
                </a:cubicBezTo>
                <a:cubicBezTo>
                  <a:pt x="855180" y="457130"/>
                  <a:pt x="457130" y="855180"/>
                  <a:pt x="457130" y="1346199"/>
                </a:cubicBezTo>
                <a:cubicBezTo>
                  <a:pt x="457130" y="1837218"/>
                  <a:pt x="855180" y="2235268"/>
                  <a:pt x="1346199" y="2235268"/>
                </a:cubicBezTo>
                <a:cubicBezTo>
                  <a:pt x="1468954" y="2235268"/>
                  <a:pt x="1585898" y="2210390"/>
                  <a:pt x="1692265" y="2165401"/>
                </a:cubicBezTo>
                <a:lnTo>
                  <a:pt x="1694321" y="2164285"/>
                </a:lnTo>
                <a:lnTo>
                  <a:pt x="1694321" y="2645299"/>
                </a:lnTo>
                <a:lnTo>
                  <a:pt x="1617506" y="2665050"/>
                </a:lnTo>
                <a:cubicBezTo>
                  <a:pt x="1529872" y="2682983"/>
                  <a:pt x="1439136" y="2692400"/>
                  <a:pt x="1346200" y="2692400"/>
                </a:cubicBezTo>
                <a:cubicBezTo>
                  <a:pt x="602714" y="2692400"/>
                  <a:pt x="0" y="2089686"/>
                  <a:pt x="0" y="1346200"/>
                </a:cubicBezTo>
                <a:cubicBezTo>
                  <a:pt x="0" y="602714"/>
                  <a:pt x="602714" y="0"/>
                  <a:pt x="13462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76945332"/>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B31B01D-6799-48A5-28CB-18D059844AD1}"/>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endParaRPr lang="en-US" dirty="0"/>
          </a:p>
        </p:txBody>
      </p:sp>
      <p:sp>
        <p:nvSpPr>
          <p:cNvPr id="3" name="Text Placeholder 2">
            <a:extLst>
              <a:ext uri="{FF2B5EF4-FFF2-40B4-BE49-F238E27FC236}">
                <a16:creationId xmlns:a16="http://schemas.microsoft.com/office/drawing/2014/main" id="{3F625221-A778-8D2D-4131-4EB7C15E96FA}"/>
              </a:ext>
            </a:extLst>
          </p:cNvPr>
          <p:cNvSpPr>
            <a:spLocks noGrp="1"/>
          </p:cNvSpPr>
          <p:nvPr>
            <p:ph type="body" sz="quarter" idx="26"/>
          </p:nvPr>
        </p:nvSpPr>
        <p:spPr>
          <a:xfrm>
            <a:off x="1295401" y="3429000"/>
            <a:ext cx="3773778" cy="2558845"/>
          </a:xfrm>
        </p:spPr>
        <p:txBody>
          <a:bodyPr/>
          <a:lstStyle>
            <a:lvl1pPr marL="0" indent="0">
              <a:buNone/>
              <a:defRPr sz="1800"/>
            </a:lvl1pPr>
            <a:lvl2pPr marL="283464" indent="-283464">
              <a:spcBef>
                <a:spcPts val="1000"/>
              </a:spcBef>
              <a:defRPr sz="1800"/>
            </a:lvl2pPr>
            <a:lvl3pPr marL="566928" indent="-283464">
              <a:spcBef>
                <a:spcPts val="1000"/>
              </a:spcBef>
              <a:defRPr sz="1800"/>
            </a:lvl3pPr>
            <a:lvl4pPr marL="850392" indent="-283464">
              <a:spcBef>
                <a:spcPts val="1000"/>
              </a:spcBef>
              <a:defRPr sz="18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0" name="Picture Placeholder 5">
            <a:extLst>
              <a:ext uri="{FF2B5EF4-FFF2-40B4-BE49-F238E27FC236}">
                <a16:creationId xmlns:a16="http://schemas.microsoft.com/office/drawing/2014/main" id="{F127C6F7-85D7-FF83-7650-A1088544CA92}"/>
              </a:ext>
            </a:extLst>
          </p:cNvPr>
          <p:cNvSpPr>
            <a:spLocks noGrp="1"/>
          </p:cNvSpPr>
          <p:nvPr>
            <p:ph type="pic" sz="quarter" idx="25"/>
          </p:nvPr>
        </p:nvSpPr>
        <p:spPr>
          <a:xfrm>
            <a:off x="5979827" y="2476500"/>
            <a:ext cx="685800" cy="685800"/>
          </a:xfrm>
        </p:spPr>
        <p:txBody>
          <a:bodyPr lIns="0" tIns="0" rIns="0" bIns="0" anchor="ctr">
            <a:noAutofit/>
          </a:bodyPr>
          <a:lstStyle>
            <a:lvl1pPr marL="0" indent="0" algn="ctr">
              <a:buNone/>
              <a:defRPr sz="1200"/>
            </a:lvl1pPr>
          </a:lstStyle>
          <a:p>
            <a:endParaRPr lang="en-US" dirty="0"/>
          </a:p>
        </p:txBody>
      </p:sp>
      <p:sp>
        <p:nvSpPr>
          <p:cNvPr id="15" name="Text Placeholder 2">
            <a:extLst>
              <a:ext uri="{FF2B5EF4-FFF2-40B4-BE49-F238E27FC236}">
                <a16:creationId xmlns:a16="http://schemas.microsoft.com/office/drawing/2014/main" id="{19C2DFFA-1F01-A357-525E-918DEE3CFF31}"/>
              </a:ext>
            </a:extLst>
          </p:cNvPr>
          <p:cNvSpPr>
            <a:spLocks noGrp="1"/>
          </p:cNvSpPr>
          <p:nvPr>
            <p:ph type="body" sz="quarter" idx="27"/>
          </p:nvPr>
        </p:nvSpPr>
        <p:spPr>
          <a:xfrm>
            <a:off x="5979827" y="3444611"/>
            <a:ext cx="3773778" cy="2558845"/>
          </a:xfrm>
        </p:spPr>
        <p:txBody>
          <a:bodyPr/>
          <a:lstStyle>
            <a:lvl1pPr marL="0" indent="0">
              <a:buNone/>
              <a:defRPr sz="1800"/>
            </a:lvl1pPr>
            <a:lvl2pPr marL="283464" indent="-283464">
              <a:spcBef>
                <a:spcPts val="1000"/>
              </a:spcBef>
              <a:defRPr sz="1800"/>
            </a:lvl2pPr>
            <a:lvl3pPr marL="566928" indent="-283464">
              <a:spcBef>
                <a:spcPts val="1000"/>
              </a:spcBef>
              <a:defRPr sz="1800"/>
            </a:lvl3pPr>
            <a:lvl4pPr marL="850392" indent="-283464">
              <a:spcBef>
                <a:spcPts val="1000"/>
              </a:spcBef>
              <a:defRPr sz="18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1" name="Group 10">
            <a:extLst>
              <a:ext uri="{FF2B5EF4-FFF2-40B4-BE49-F238E27FC236}">
                <a16:creationId xmlns:a16="http://schemas.microsoft.com/office/drawing/2014/main" id="{02CC1D31-1A58-0955-7050-EC12CA42AF9F}"/>
              </a:ext>
            </a:extLst>
          </p:cNvPr>
          <p:cNvGrpSpPr/>
          <p:nvPr userDrawn="1"/>
        </p:nvGrpSpPr>
        <p:grpSpPr>
          <a:xfrm rot="10800000">
            <a:off x="9829617" y="4724034"/>
            <a:ext cx="2133966" cy="2133966"/>
            <a:chOff x="9654699" y="2229295"/>
            <a:chExt cx="2133966" cy="2133966"/>
          </a:xfrm>
        </p:grpSpPr>
        <p:sp>
          <p:nvSpPr>
            <p:cNvPr id="12" name="Freeform 11">
              <a:extLst>
                <a:ext uri="{FF2B5EF4-FFF2-40B4-BE49-F238E27FC236}">
                  <a16:creationId xmlns:a16="http://schemas.microsoft.com/office/drawing/2014/main" id="{633EBEA4-E496-D277-9742-756CF63AE6A6}"/>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a16="http://schemas.microsoft.com/office/drawing/2014/main" id="{9FD4F8D5-4E6F-402B-2B42-248D213930DD}"/>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4" name="Graphic 13">
            <a:extLst>
              <a:ext uri="{FF2B5EF4-FFF2-40B4-BE49-F238E27FC236}">
                <a16:creationId xmlns:a16="http://schemas.microsoft.com/office/drawing/2014/main" id="{0B88FFF6-96F4-A5EC-5FA7-28B793F760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884" r="34757"/>
          <a:stretch>
            <a:fillRect/>
          </a:stretch>
        </p:blipFill>
        <p:spPr>
          <a:xfrm>
            <a:off x="7717670" y="0"/>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811127997"/>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1CBEC63C-AA69-807D-2A93-BC45B1BDF641}"/>
              </a:ext>
            </a:extLst>
          </p:cNvPr>
          <p:cNvSpPr>
            <a:spLocks noGrp="1"/>
          </p:cNvSpPr>
          <p:nvPr>
            <p:ph type="title"/>
          </p:nvPr>
        </p:nvSpPr>
        <p:spPr>
          <a:xfrm>
            <a:off x="811185" y="621973"/>
            <a:ext cx="4949977" cy="1623779"/>
          </a:xfrm>
        </p:spPr>
        <p:txBody>
          <a:bodyPr lIns="0" tIns="0" rIns="0" bIns="0">
            <a:noAutofit/>
          </a:bodyPr>
          <a:lstStyle/>
          <a:p>
            <a:r>
              <a:rPr lang="en-US" dirty="0"/>
              <a:t>Click to edit Master title style</a:t>
            </a:r>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388164" y="2476500"/>
            <a:ext cx="502920" cy="502920"/>
          </a:xfrm>
        </p:spPr>
        <p:txBody>
          <a:bodyPr lIns="0" tIns="0" rIns="0" bIns="0" anchor="ctr">
            <a:noAutofit/>
          </a:bodyPr>
          <a:lstStyle>
            <a:lvl1pPr marL="0" indent="0" algn="ctr">
              <a:buNone/>
              <a:defRPr sz="1200"/>
            </a:lvl1pPr>
          </a:lstStyle>
          <a:p>
            <a:endParaRPr lang="en-US" dirty="0"/>
          </a:p>
        </p:txBody>
      </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2255962" y="2476500"/>
            <a:ext cx="3505200" cy="1291009"/>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26" name="Picture Placeholder 5">
            <a:extLst>
              <a:ext uri="{FF2B5EF4-FFF2-40B4-BE49-F238E27FC236}">
                <a16:creationId xmlns:a16="http://schemas.microsoft.com/office/drawing/2014/main" id="{BCCCB2B0-FA91-2B00-07E8-454DF4E8C899}"/>
              </a:ext>
            </a:extLst>
          </p:cNvPr>
          <p:cNvSpPr>
            <a:spLocks noGrp="1"/>
          </p:cNvSpPr>
          <p:nvPr>
            <p:ph type="pic" sz="quarter" idx="29"/>
          </p:nvPr>
        </p:nvSpPr>
        <p:spPr>
          <a:xfrm>
            <a:off x="6457344" y="2476500"/>
            <a:ext cx="502920" cy="502920"/>
          </a:xfrm>
        </p:spPr>
        <p:txBody>
          <a:bodyPr lIns="0" tIns="0" rIns="0" bIns="0" anchor="ctr">
            <a:noAutofit/>
          </a:bodyPr>
          <a:lstStyle>
            <a:lvl1pPr marL="0" indent="0" algn="ctr">
              <a:buNone/>
              <a:defRPr sz="1200"/>
            </a:lvl1pPr>
          </a:lstStyle>
          <a:p>
            <a:endParaRPr lang="en-US" dirty="0"/>
          </a:p>
        </p:txBody>
      </p:sp>
      <p:sp>
        <p:nvSpPr>
          <p:cNvPr id="25" name="Text Placeholder 18">
            <a:extLst>
              <a:ext uri="{FF2B5EF4-FFF2-40B4-BE49-F238E27FC236}">
                <a16:creationId xmlns:a16="http://schemas.microsoft.com/office/drawing/2014/main" id="{C208DBEE-F3AC-002B-D94F-58BCDF0827FF}"/>
              </a:ext>
            </a:extLst>
          </p:cNvPr>
          <p:cNvSpPr>
            <a:spLocks noGrp="1"/>
          </p:cNvSpPr>
          <p:nvPr>
            <p:ph type="body" sz="quarter" idx="28" hasCustomPrompt="1"/>
          </p:nvPr>
        </p:nvSpPr>
        <p:spPr>
          <a:xfrm>
            <a:off x="7325142" y="24765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4" name="Picture Placeholder 5">
            <a:extLst>
              <a:ext uri="{FF2B5EF4-FFF2-40B4-BE49-F238E27FC236}">
                <a16:creationId xmlns:a16="http://schemas.microsoft.com/office/drawing/2014/main" id="{8AB6090E-B445-CAD9-6D75-F89A9C013942}"/>
              </a:ext>
            </a:extLst>
          </p:cNvPr>
          <p:cNvSpPr>
            <a:spLocks noGrp="1"/>
          </p:cNvSpPr>
          <p:nvPr>
            <p:ph type="pic" sz="quarter" idx="27"/>
          </p:nvPr>
        </p:nvSpPr>
        <p:spPr>
          <a:xfrm>
            <a:off x="1388164" y="4229100"/>
            <a:ext cx="502920" cy="502920"/>
          </a:xfrm>
        </p:spPr>
        <p:txBody>
          <a:bodyPr lIns="0" tIns="0" rIns="0" bIns="0" anchor="ctr">
            <a:noAutofit/>
          </a:bodyPr>
          <a:lstStyle>
            <a:lvl1pPr marL="0" indent="0" algn="ctr">
              <a:buNone/>
              <a:defRPr sz="1200"/>
            </a:lvl1pPr>
          </a:lstStyle>
          <a:p>
            <a:endParaRPr lang="en-US" dirty="0"/>
          </a:p>
        </p:txBody>
      </p:sp>
      <p:sp>
        <p:nvSpPr>
          <p:cNvPr id="23" name="Text Placeholder 18">
            <a:extLst>
              <a:ext uri="{FF2B5EF4-FFF2-40B4-BE49-F238E27FC236}">
                <a16:creationId xmlns:a16="http://schemas.microsoft.com/office/drawing/2014/main" id="{00527DBE-FAF9-7AE6-659C-035A70897773}"/>
              </a:ext>
            </a:extLst>
          </p:cNvPr>
          <p:cNvSpPr>
            <a:spLocks noGrp="1"/>
          </p:cNvSpPr>
          <p:nvPr>
            <p:ph type="body" sz="quarter" idx="26" hasCustomPrompt="1"/>
          </p:nvPr>
        </p:nvSpPr>
        <p:spPr>
          <a:xfrm>
            <a:off x="2255962" y="42291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8" name="Picture Placeholder 5">
            <a:extLst>
              <a:ext uri="{FF2B5EF4-FFF2-40B4-BE49-F238E27FC236}">
                <a16:creationId xmlns:a16="http://schemas.microsoft.com/office/drawing/2014/main" id="{B205B4BA-3FDF-ACE5-FC20-17EE755268B1}"/>
              </a:ext>
            </a:extLst>
          </p:cNvPr>
          <p:cNvSpPr>
            <a:spLocks noGrp="1"/>
          </p:cNvSpPr>
          <p:nvPr>
            <p:ph type="pic" sz="quarter" idx="31"/>
          </p:nvPr>
        </p:nvSpPr>
        <p:spPr>
          <a:xfrm>
            <a:off x="6457344" y="4229100"/>
            <a:ext cx="500634" cy="500634"/>
          </a:xfrm>
        </p:spPr>
        <p:txBody>
          <a:bodyPr lIns="0" tIns="0" rIns="0" bIns="0" anchor="ctr">
            <a:noAutofit/>
          </a:bodyPr>
          <a:lstStyle>
            <a:lvl1pPr marL="0" indent="0" algn="ctr">
              <a:buNone/>
              <a:defRPr sz="1200"/>
            </a:lvl1pPr>
          </a:lstStyle>
          <a:p>
            <a:endParaRPr lang="en-US" dirty="0"/>
          </a:p>
        </p:txBody>
      </p:sp>
      <p:sp>
        <p:nvSpPr>
          <p:cNvPr id="27" name="Text Placeholder 18">
            <a:extLst>
              <a:ext uri="{FF2B5EF4-FFF2-40B4-BE49-F238E27FC236}">
                <a16:creationId xmlns:a16="http://schemas.microsoft.com/office/drawing/2014/main" id="{07B586C0-CA7D-6A7A-4BE7-8EC9D8C635EC}"/>
              </a:ext>
            </a:extLst>
          </p:cNvPr>
          <p:cNvSpPr>
            <a:spLocks noGrp="1"/>
          </p:cNvSpPr>
          <p:nvPr>
            <p:ph type="body" sz="quarter" idx="30" hasCustomPrompt="1"/>
          </p:nvPr>
        </p:nvSpPr>
        <p:spPr>
          <a:xfrm>
            <a:off x="7325142" y="42291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vl2pPr>
              <a:defRPr sz="1800"/>
            </a:lvl2pPr>
          </a:lstStyle>
          <a:p>
            <a:pPr lvl="0"/>
            <a:r>
              <a:rPr lang="en-US" dirty="0"/>
              <a:t>Click to add text</a:t>
            </a:r>
          </a:p>
        </p:txBody>
      </p:sp>
      <p:pic>
        <p:nvPicPr>
          <p:cNvPr id="3" name="Graphic 2">
            <a:extLst>
              <a:ext uri="{FF2B5EF4-FFF2-40B4-BE49-F238E27FC236}">
                <a16:creationId xmlns:a16="http://schemas.microsoft.com/office/drawing/2014/main" id="{D8C74DBB-978B-8EA5-44E6-3AF3F58B70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5028" b="67254"/>
          <a:stretch>
            <a:fillRect/>
          </a:stretch>
        </p:blipFill>
        <p:spPr>
          <a:xfrm>
            <a:off x="0" y="4612248"/>
            <a:ext cx="3769950" cy="2245753"/>
          </a:xfrm>
          <a:custGeom>
            <a:avLst/>
            <a:gdLst>
              <a:gd name="connsiteX0" fmla="*/ 0 w 3769950"/>
              <a:gd name="connsiteY0" fmla="*/ 0 h 2245753"/>
              <a:gd name="connsiteX1" fmla="*/ 3769950 w 3769950"/>
              <a:gd name="connsiteY1" fmla="*/ 0 h 2245753"/>
              <a:gd name="connsiteX2" fmla="*/ 3769950 w 3769950"/>
              <a:gd name="connsiteY2" fmla="*/ 2245753 h 2245753"/>
              <a:gd name="connsiteX3" fmla="*/ 0 w 3769950"/>
              <a:gd name="connsiteY3" fmla="*/ 2245753 h 2245753"/>
            </a:gdLst>
            <a:ahLst/>
            <a:cxnLst>
              <a:cxn ang="0">
                <a:pos x="connsiteX0" y="connsiteY0"/>
              </a:cxn>
              <a:cxn ang="0">
                <a:pos x="connsiteX1" y="connsiteY1"/>
              </a:cxn>
              <a:cxn ang="0">
                <a:pos x="connsiteX2" y="connsiteY2"/>
              </a:cxn>
              <a:cxn ang="0">
                <a:pos x="connsiteX3" y="connsiteY3"/>
              </a:cxn>
            </a:cxnLst>
            <a:rect l="l" t="t" r="r" b="b"/>
            <a:pathLst>
              <a:path w="3769950" h="2245753">
                <a:moveTo>
                  <a:pt x="0" y="0"/>
                </a:moveTo>
                <a:lnTo>
                  <a:pt x="3769950" y="0"/>
                </a:lnTo>
                <a:lnTo>
                  <a:pt x="3769950" y="2245753"/>
                </a:lnTo>
                <a:lnTo>
                  <a:pt x="0" y="2245753"/>
                </a:lnTo>
                <a:close/>
              </a:path>
            </a:pathLst>
          </a:custGeom>
        </p:spPr>
      </p:pic>
      <p:pic>
        <p:nvPicPr>
          <p:cNvPr id="4" name="Graphic 3">
            <a:extLst>
              <a:ext uri="{FF2B5EF4-FFF2-40B4-BE49-F238E27FC236}">
                <a16:creationId xmlns:a16="http://schemas.microsoft.com/office/drawing/2014/main" id="{F7D965D3-2ED5-0347-F848-6C2A1D36AE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55513" b="14154"/>
          <a:stretch>
            <a:fillRect/>
          </a:stretch>
        </p:blipFill>
        <p:spPr>
          <a:xfrm>
            <a:off x="9141088" y="970666"/>
            <a:ext cx="3050912" cy="5887335"/>
          </a:xfrm>
          <a:custGeom>
            <a:avLst/>
            <a:gdLst>
              <a:gd name="connsiteX0" fmla="*/ 0 w 3050912"/>
              <a:gd name="connsiteY0" fmla="*/ 0 h 5887335"/>
              <a:gd name="connsiteX1" fmla="*/ 3050912 w 3050912"/>
              <a:gd name="connsiteY1" fmla="*/ 0 h 5887335"/>
              <a:gd name="connsiteX2" fmla="*/ 3050912 w 3050912"/>
              <a:gd name="connsiteY2" fmla="*/ 5887335 h 5887335"/>
              <a:gd name="connsiteX3" fmla="*/ 0 w 3050912"/>
              <a:gd name="connsiteY3" fmla="*/ 5887335 h 5887335"/>
            </a:gdLst>
            <a:ahLst/>
            <a:cxnLst>
              <a:cxn ang="0">
                <a:pos x="connsiteX0" y="connsiteY0"/>
              </a:cxn>
              <a:cxn ang="0">
                <a:pos x="connsiteX1" y="connsiteY1"/>
              </a:cxn>
              <a:cxn ang="0">
                <a:pos x="connsiteX2" y="connsiteY2"/>
              </a:cxn>
              <a:cxn ang="0">
                <a:pos x="connsiteX3" y="connsiteY3"/>
              </a:cxn>
            </a:cxnLst>
            <a:rect l="l" t="t" r="r" b="b"/>
            <a:pathLst>
              <a:path w="3050912" h="5887335">
                <a:moveTo>
                  <a:pt x="0" y="0"/>
                </a:moveTo>
                <a:lnTo>
                  <a:pt x="3050912" y="0"/>
                </a:lnTo>
                <a:lnTo>
                  <a:pt x="3050912" y="5887335"/>
                </a:lnTo>
                <a:lnTo>
                  <a:pt x="0" y="5887335"/>
                </a:lnTo>
                <a:close/>
              </a:path>
            </a:pathLst>
          </a:custGeom>
        </p:spPr>
      </p:pic>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718067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8AC6985-AA41-BCAE-CEDF-E736D973B5FF}"/>
              </a:ext>
            </a:extLst>
          </p:cNvPr>
          <p:cNvSpPr>
            <a:spLocks noGrp="1"/>
          </p:cNvSpPr>
          <p:nvPr>
            <p:ph type="ctrTitle"/>
          </p:nvPr>
        </p:nvSpPr>
        <p:spPr>
          <a:xfrm>
            <a:off x="811185" y="279400"/>
            <a:ext cx="8874306" cy="3251571"/>
          </a:xfrm>
        </p:spPr>
        <p:txBody>
          <a:bodyPr lIns="0" tIns="0" rIns="0" bIns="0" anchor="b">
            <a:noAutofit/>
          </a:bodyPr>
          <a:lstStyle>
            <a:lvl1pPr marL="0" algn="l">
              <a:lnSpc>
                <a:spcPct val="90000"/>
              </a:lnSpc>
              <a:spcBef>
                <a:spcPts val="0"/>
              </a:spcBef>
              <a:spcAft>
                <a:spcPts val="0"/>
              </a:spcAft>
              <a:defRPr sz="8000"/>
            </a:lvl1pPr>
          </a:lstStyle>
          <a:p>
            <a:r>
              <a:rPr lang="en-US" dirty="0"/>
              <a:t>Click to edit</a:t>
            </a:r>
          </a:p>
        </p:txBody>
      </p:sp>
      <p:sp>
        <p:nvSpPr>
          <p:cNvPr id="19" name="Subtitle 2">
            <a:extLst>
              <a:ext uri="{FF2B5EF4-FFF2-40B4-BE49-F238E27FC236}">
                <a16:creationId xmlns:a16="http://schemas.microsoft.com/office/drawing/2014/main" id="{A7B85660-94E4-85D1-95CA-415513A0355F}"/>
              </a:ext>
            </a:extLst>
          </p:cNvPr>
          <p:cNvSpPr>
            <a:spLocks noGrp="1"/>
          </p:cNvSpPr>
          <p:nvPr>
            <p:ph type="subTitle" idx="1"/>
          </p:nvPr>
        </p:nvSpPr>
        <p:spPr>
          <a:xfrm>
            <a:off x="811185" y="3837656"/>
            <a:ext cx="8874306" cy="2076152"/>
          </a:xfrm>
        </p:spPr>
        <p:txBody>
          <a:bodyPr lIns="0" tIns="0" rIns="0" bIns="0">
            <a:noAutofit/>
          </a:bodyPr>
          <a:lstStyle>
            <a:lvl1pPr marL="0" indent="0" algn="l">
              <a:buNone/>
              <a:defRPr sz="2400" b="1" i="0">
                <a:solidFill>
                  <a:srgbClr val="D4DDFE"/>
                </a:solidFill>
                <a:latin typeface="+mj-lt"/>
                <a:cs typeface="Arial Black"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1" name="Graphic 10">
            <a:extLst>
              <a:ext uri="{FF2B5EF4-FFF2-40B4-BE49-F238E27FC236}">
                <a16:creationId xmlns:a16="http://schemas.microsoft.com/office/drawing/2014/main" id="{F108B6DF-70B6-3DE6-4253-3C4926B86AA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3" name="Oval 12">
            <a:extLst>
              <a:ext uri="{FF2B5EF4-FFF2-40B4-BE49-F238E27FC236}">
                <a16:creationId xmlns:a16="http://schemas.microsoft.com/office/drawing/2014/main" id="{8A5B9066-F7A6-6231-330D-A498C543A6A1}"/>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heck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6" name="Picture Placeholder 5">
            <a:extLst>
              <a:ext uri="{FF2B5EF4-FFF2-40B4-BE49-F238E27FC236}">
                <a16:creationId xmlns:a16="http://schemas.microsoft.com/office/drawing/2014/main" id="{AB13D922-479E-0DC1-5C55-F4D7A5504489}"/>
              </a:ext>
            </a:extLst>
          </p:cNvPr>
          <p:cNvSpPr>
            <a:spLocks noGrp="1"/>
          </p:cNvSpPr>
          <p:nvPr>
            <p:ph type="pic" sz="quarter" idx="23" hasCustomPrompt="1"/>
          </p:nvPr>
        </p:nvSpPr>
        <p:spPr>
          <a:xfrm>
            <a:off x="1388164" y="2476500"/>
            <a:ext cx="502920" cy="502920"/>
          </a:xfrm>
        </p:spPr>
        <p:txBody>
          <a:bodyPr lIns="0" tIns="0" rIns="0" bIns="0" anchor="ctr">
            <a:noAutofit/>
          </a:bodyPr>
          <a:lstStyle>
            <a:lvl1pPr marL="0" indent="0" algn="ctr">
              <a:buNone/>
              <a:defRPr sz="1200"/>
            </a:lvl1pPr>
          </a:lstStyle>
          <a:p>
            <a:r>
              <a:rPr lang="en-US" dirty="0"/>
              <a:t>Icon</a:t>
            </a:r>
          </a:p>
        </p:txBody>
      </p:sp>
      <p:sp>
        <p:nvSpPr>
          <p:cNvPr id="14" name="Text Placeholder 15">
            <a:extLst>
              <a:ext uri="{FF2B5EF4-FFF2-40B4-BE49-F238E27FC236}">
                <a16:creationId xmlns:a16="http://schemas.microsoft.com/office/drawing/2014/main" id="{E0CDAE70-42DC-AB0D-6734-B9944B7993D9}"/>
              </a:ext>
            </a:extLst>
          </p:cNvPr>
          <p:cNvSpPr>
            <a:spLocks noGrp="1"/>
          </p:cNvSpPr>
          <p:nvPr>
            <p:ph type="body" sz="quarter" idx="13" hasCustomPrompt="1"/>
          </p:nvPr>
        </p:nvSpPr>
        <p:spPr>
          <a:xfrm>
            <a:off x="2255962" y="2476500"/>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3" name="Picture Placeholder 5">
            <a:extLst>
              <a:ext uri="{FF2B5EF4-FFF2-40B4-BE49-F238E27FC236}">
                <a16:creationId xmlns:a16="http://schemas.microsoft.com/office/drawing/2014/main" id="{9443615E-62BC-2D46-B8BA-FD3A72B7BAB4}"/>
              </a:ext>
            </a:extLst>
          </p:cNvPr>
          <p:cNvSpPr>
            <a:spLocks noGrp="1"/>
          </p:cNvSpPr>
          <p:nvPr>
            <p:ph type="pic" sz="quarter" idx="27" hasCustomPrompt="1"/>
          </p:nvPr>
        </p:nvSpPr>
        <p:spPr>
          <a:xfrm>
            <a:off x="1388164" y="3484562"/>
            <a:ext cx="502920" cy="502920"/>
          </a:xfrm>
        </p:spPr>
        <p:txBody>
          <a:bodyPr lIns="0" tIns="0" rIns="0" bIns="0" anchor="ctr">
            <a:noAutofit/>
          </a:bodyPr>
          <a:lstStyle>
            <a:lvl1pPr marL="0" indent="0" algn="ctr">
              <a:buNone/>
              <a:defRPr sz="1200"/>
            </a:lvl1pPr>
          </a:lstStyle>
          <a:p>
            <a:r>
              <a:rPr lang="en-US" dirty="0"/>
              <a:t>Icon</a:t>
            </a:r>
          </a:p>
        </p:txBody>
      </p:sp>
      <p:sp>
        <p:nvSpPr>
          <p:cNvPr id="17" name="Text Placeholder 15">
            <a:extLst>
              <a:ext uri="{FF2B5EF4-FFF2-40B4-BE49-F238E27FC236}">
                <a16:creationId xmlns:a16="http://schemas.microsoft.com/office/drawing/2014/main" id="{CBD4E95C-EAA1-DCCF-D975-37EE3FBD915A}"/>
              </a:ext>
            </a:extLst>
          </p:cNvPr>
          <p:cNvSpPr>
            <a:spLocks noGrp="1"/>
          </p:cNvSpPr>
          <p:nvPr>
            <p:ph type="body" sz="quarter" idx="24" hasCustomPrompt="1"/>
          </p:nvPr>
        </p:nvSpPr>
        <p:spPr>
          <a:xfrm>
            <a:off x="2255962" y="3484562"/>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4" name="Picture Placeholder 5">
            <a:extLst>
              <a:ext uri="{FF2B5EF4-FFF2-40B4-BE49-F238E27FC236}">
                <a16:creationId xmlns:a16="http://schemas.microsoft.com/office/drawing/2014/main" id="{8EF5E933-304E-1D0F-2544-A608B4EE087F}"/>
              </a:ext>
            </a:extLst>
          </p:cNvPr>
          <p:cNvSpPr>
            <a:spLocks noGrp="1"/>
          </p:cNvSpPr>
          <p:nvPr>
            <p:ph type="pic" sz="quarter" idx="28" hasCustomPrompt="1"/>
          </p:nvPr>
        </p:nvSpPr>
        <p:spPr>
          <a:xfrm>
            <a:off x="1388164" y="4492625"/>
            <a:ext cx="502920" cy="502920"/>
          </a:xfrm>
        </p:spPr>
        <p:txBody>
          <a:bodyPr lIns="0" tIns="0" rIns="0" bIns="0" anchor="ctr">
            <a:noAutofit/>
          </a:bodyPr>
          <a:lstStyle>
            <a:lvl1pPr marL="0" indent="0" algn="ctr">
              <a:buNone/>
              <a:defRPr sz="1200"/>
            </a:lvl1pPr>
          </a:lstStyle>
          <a:p>
            <a:r>
              <a:rPr lang="en-US" dirty="0"/>
              <a:t>Icon</a:t>
            </a:r>
          </a:p>
        </p:txBody>
      </p:sp>
      <p:sp>
        <p:nvSpPr>
          <p:cNvPr id="19" name="Text Placeholder 15">
            <a:extLst>
              <a:ext uri="{FF2B5EF4-FFF2-40B4-BE49-F238E27FC236}">
                <a16:creationId xmlns:a16="http://schemas.microsoft.com/office/drawing/2014/main" id="{03014695-7138-84E3-3225-87977FD8E496}"/>
              </a:ext>
            </a:extLst>
          </p:cNvPr>
          <p:cNvSpPr>
            <a:spLocks noGrp="1"/>
          </p:cNvSpPr>
          <p:nvPr>
            <p:ph type="body" sz="quarter" idx="26" hasCustomPrompt="1"/>
          </p:nvPr>
        </p:nvSpPr>
        <p:spPr>
          <a:xfrm>
            <a:off x="2255962" y="4492625"/>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10" name="Graphic 9">
            <a:extLst>
              <a:ext uri="{FF2B5EF4-FFF2-40B4-BE49-F238E27FC236}">
                <a16:creationId xmlns:a16="http://schemas.microsoft.com/office/drawing/2014/main" id="{B3606A3B-5B75-C830-0580-02B3AF648B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2" name="Oval 11">
            <a:extLst>
              <a:ext uri="{FF2B5EF4-FFF2-40B4-BE49-F238E27FC236}">
                <a16:creationId xmlns:a16="http://schemas.microsoft.com/office/drawing/2014/main" id="{45B92DB2-64DD-608F-360F-52958A93EB5B}"/>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E53F7E88-2097-D325-6D72-678AA2F5B1B5}"/>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6" name="Text Placeholder 15">
            <a:extLst>
              <a:ext uri="{FF2B5EF4-FFF2-40B4-BE49-F238E27FC236}">
                <a16:creationId xmlns:a16="http://schemas.microsoft.com/office/drawing/2014/main" id="{31542C44-78F9-C385-BA13-32EF29E328CC}"/>
              </a:ext>
            </a:extLst>
          </p:cNvPr>
          <p:cNvSpPr>
            <a:spLocks noGrp="1"/>
          </p:cNvSpPr>
          <p:nvPr>
            <p:ph type="body" sz="quarter" idx="13" hasCustomPrompt="1"/>
          </p:nvPr>
        </p:nvSpPr>
        <p:spPr>
          <a:xfrm>
            <a:off x="1295403" y="2487613"/>
            <a:ext cx="2603497"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32" name="Text Placeholder 15">
            <a:extLst>
              <a:ext uri="{FF2B5EF4-FFF2-40B4-BE49-F238E27FC236}">
                <a16:creationId xmlns:a16="http://schemas.microsoft.com/office/drawing/2014/main" id="{E3F465DB-04AD-D2AA-978D-7B88D2F319F4}"/>
              </a:ext>
            </a:extLst>
          </p:cNvPr>
          <p:cNvSpPr>
            <a:spLocks noGrp="1"/>
          </p:cNvSpPr>
          <p:nvPr>
            <p:ph type="body" sz="quarter" idx="20" hasCustomPrompt="1"/>
          </p:nvPr>
        </p:nvSpPr>
        <p:spPr>
          <a:xfrm>
            <a:off x="4374970" y="2487613"/>
            <a:ext cx="2603497"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29" name="Text Placeholder 15">
            <a:extLst>
              <a:ext uri="{FF2B5EF4-FFF2-40B4-BE49-F238E27FC236}">
                <a16:creationId xmlns:a16="http://schemas.microsoft.com/office/drawing/2014/main" id="{379A3659-EC2D-312F-1FA2-2C3208B35D4F}"/>
              </a:ext>
            </a:extLst>
          </p:cNvPr>
          <p:cNvSpPr>
            <a:spLocks noGrp="1"/>
          </p:cNvSpPr>
          <p:nvPr>
            <p:ph type="body" sz="quarter" idx="17" hasCustomPrompt="1"/>
          </p:nvPr>
        </p:nvSpPr>
        <p:spPr>
          <a:xfrm>
            <a:off x="7454537" y="2487613"/>
            <a:ext cx="2604092"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17" name="Text Placeholder 18">
            <a:extLst>
              <a:ext uri="{FF2B5EF4-FFF2-40B4-BE49-F238E27FC236}">
                <a16:creationId xmlns:a16="http://schemas.microsoft.com/office/drawing/2014/main" id="{D8352836-701E-DDA9-602B-1CF2FD54A75B}"/>
              </a:ext>
            </a:extLst>
          </p:cNvPr>
          <p:cNvSpPr>
            <a:spLocks noGrp="1"/>
          </p:cNvSpPr>
          <p:nvPr>
            <p:ph type="body" sz="quarter" idx="15" hasCustomPrompt="1"/>
          </p:nvPr>
        </p:nvSpPr>
        <p:spPr>
          <a:xfrm>
            <a:off x="1295400"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sp>
        <p:nvSpPr>
          <p:cNvPr id="33" name="Text Placeholder 18">
            <a:extLst>
              <a:ext uri="{FF2B5EF4-FFF2-40B4-BE49-F238E27FC236}">
                <a16:creationId xmlns:a16="http://schemas.microsoft.com/office/drawing/2014/main" id="{2B9A4520-E4E7-3735-9AA4-F886868CDA0F}"/>
              </a:ext>
            </a:extLst>
          </p:cNvPr>
          <p:cNvSpPr>
            <a:spLocks noGrp="1"/>
          </p:cNvSpPr>
          <p:nvPr>
            <p:ph type="body" sz="quarter" idx="21" hasCustomPrompt="1"/>
          </p:nvPr>
        </p:nvSpPr>
        <p:spPr>
          <a:xfrm>
            <a:off x="4374967"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sp>
        <p:nvSpPr>
          <p:cNvPr id="30" name="Text Placeholder 18">
            <a:extLst>
              <a:ext uri="{FF2B5EF4-FFF2-40B4-BE49-F238E27FC236}">
                <a16:creationId xmlns:a16="http://schemas.microsoft.com/office/drawing/2014/main" id="{2ED3CCCC-5B50-BA18-C9CF-82C1113391F6}"/>
              </a:ext>
            </a:extLst>
          </p:cNvPr>
          <p:cNvSpPr>
            <a:spLocks noGrp="1"/>
          </p:cNvSpPr>
          <p:nvPr>
            <p:ph type="body" sz="quarter" idx="18" hasCustomPrompt="1"/>
          </p:nvPr>
        </p:nvSpPr>
        <p:spPr>
          <a:xfrm>
            <a:off x="7454534"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pic>
        <p:nvPicPr>
          <p:cNvPr id="9" name="Graphic 8">
            <a:extLst>
              <a:ext uri="{FF2B5EF4-FFF2-40B4-BE49-F238E27FC236}">
                <a16:creationId xmlns:a16="http://schemas.microsoft.com/office/drawing/2014/main" id="{749446AE-6E14-9EAD-CCAA-C1EC91FDAD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34945" b="66188"/>
          <a:stretch>
            <a:fillRect/>
          </a:stretch>
        </p:blipFill>
        <p:spPr>
          <a:xfrm>
            <a:off x="7730504" y="4539146"/>
            <a:ext cx="4461496" cy="2318855"/>
          </a:xfrm>
          <a:custGeom>
            <a:avLst/>
            <a:gdLst>
              <a:gd name="connsiteX0" fmla="*/ 0 w 4461496"/>
              <a:gd name="connsiteY0" fmla="*/ 0 h 2318855"/>
              <a:gd name="connsiteX1" fmla="*/ 4461496 w 4461496"/>
              <a:gd name="connsiteY1" fmla="*/ 0 h 2318855"/>
              <a:gd name="connsiteX2" fmla="*/ 4461496 w 4461496"/>
              <a:gd name="connsiteY2" fmla="*/ 2318855 h 2318855"/>
              <a:gd name="connsiteX3" fmla="*/ 0 w 4461496"/>
              <a:gd name="connsiteY3" fmla="*/ 2318855 h 2318855"/>
            </a:gdLst>
            <a:ahLst/>
            <a:cxnLst>
              <a:cxn ang="0">
                <a:pos x="connsiteX0" y="connsiteY0"/>
              </a:cxn>
              <a:cxn ang="0">
                <a:pos x="connsiteX1" y="connsiteY1"/>
              </a:cxn>
              <a:cxn ang="0">
                <a:pos x="connsiteX2" y="connsiteY2"/>
              </a:cxn>
              <a:cxn ang="0">
                <a:pos x="connsiteX3" y="connsiteY3"/>
              </a:cxn>
            </a:cxnLst>
            <a:rect l="l" t="t" r="r" b="b"/>
            <a:pathLst>
              <a:path w="4461496" h="2318855">
                <a:moveTo>
                  <a:pt x="0" y="0"/>
                </a:moveTo>
                <a:lnTo>
                  <a:pt x="4461496" y="0"/>
                </a:lnTo>
                <a:lnTo>
                  <a:pt x="4461496" y="2318855"/>
                </a:lnTo>
                <a:lnTo>
                  <a:pt x="0" y="2318855"/>
                </a:lnTo>
                <a:close/>
              </a:path>
            </a:pathLst>
          </a:custGeom>
        </p:spPr>
      </p:pic>
      <p:grpSp>
        <p:nvGrpSpPr>
          <p:cNvPr id="11" name="Group 10">
            <a:extLst>
              <a:ext uri="{FF2B5EF4-FFF2-40B4-BE49-F238E27FC236}">
                <a16:creationId xmlns:a16="http://schemas.microsoft.com/office/drawing/2014/main" id="{7788B2DA-5890-0F11-581C-A9189E008CE1}"/>
              </a:ext>
            </a:extLst>
          </p:cNvPr>
          <p:cNvGrpSpPr/>
          <p:nvPr userDrawn="1"/>
        </p:nvGrpSpPr>
        <p:grpSpPr>
          <a:xfrm rot="5400000">
            <a:off x="10058034" y="23582"/>
            <a:ext cx="2133966" cy="2133966"/>
            <a:chOff x="9654699" y="2229295"/>
            <a:chExt cx="2133966" cy="2133966"/>
          </a:xfrm>
        </p:grpSpPr>
        <p:sp>
          <p:nvSpPr>
            <p:cNvPr id="13" name="Freeform 12">
              <a:extLst>
                <a:ext uri="{FF2B5EF4-FFF2-40B4-BE49-F238E27FC236}">
                  <a16:creationId xmlns:a16="http://schemas.microsoft.com/office/drawing/2014/main" id="{6C0B013B-DCAB-56B5-B1A1-0962EFCDAD0E}"/>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97E9164D-468F-6ABB-E014-8357739493BA}"/>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1295400"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34" name="Text Placeholder 18">
            <a:extLst>
              <a:ext uri="{FF2B5EF4-FFF2-40B4-BE49-F238E27FC236}">
                <a16:creationId xmlns:a16="http://schemas.microsoft.com/office/drawing/2014/main" id="{5949D5F3-7F2A-1CB3-9ED4-ECFC804C9F7A}"/>
              </a:ext>
            </a:extLst>
          </p:cNvPr>
          <p:cNvSpPr>
            <a:spLocks noGrp="1"/>
          </p:cNvSpPr>
          <p:nvPr>
            <p:ph type="body" sz="quarter" idx="22" hasCustomPrompt="1"/>
          </p:nvPr>
        </p:nvSpPr>
        <p:spPr>
          <a:xfrm>
            <a:off x="4374967"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31" name="Text Placeholder 18">
            <a:extLst>
              <a:ext uri="{FF2B5EF4-FFF2-40B4-BE49-F238E27FC236}">
                <a16:creationId xmlns:a16="http://schemas.microsoft.com/office/drawing/2014/main" id="{874E81CB-4A9F-BEB8-37D9-EF50A848ECFC}"/>
              </a:ext>
            </a:extLst>
          </p:cNvPr>
          <p:cNvSpPr>
            <a:spLocks noGrp="1"/>
          </p:cNvSpPr>
          <p:nvPr>
            <p:ph type="body" sz="quarter" idx="19" hasCustomPrompt="1"/>
          </p:nvPr>
        </p:nvSpPr>
        <p:spPr>
          <a:xfrm>
            <a:off x="7454534"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314417205"/>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lumn with icons">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AF34004-C8D7-0BF6-E972-61781179D593}"/>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000"/>
            </a:lvl1pPr>
          </a:lstStyle>
          <a:p>
            <a:endParaRPr lang="en-US" dirty="0"/>
          </a:p>
        </p:txBody>
      </p:sp>
      <p:sp>
        <p:nvSpPr>
          <p:cNvPr id="28" name="Picture Placeholder 5">
            <a:extLst>
              <a:ext uri="{FF2B5EF4-FFF2-40B4-BE49-F238E27FC236}">
                <a16:creationId xmlns:a16="http://schemas.microsoft.com/office/drawing/2014/main" id="{D9C1F6F0-4FC6-1160-0C8F-975ECDECAF3D}"/>
              </a:ext>
            </a:extLst>
          </p:cNvPr>
          <p:cNvSpPr>
            <a:spLocks noGrp="1"/>
          </p:cNvSpPr>
          <p:nvPr>
            <p:ph type="pic" sz="quarter" idx="24"/>
          </p:nvPr>
        </p:nvSpPr>
        <p:spPr>
          <a:xfrm>
            <a:off x="4374967" y="2476500"/>
            <a:ext cx="685800" cy="685800"/>
          </a:xfrm>
        </p:spPr>
        <p:txBody>
          <a:bodyPr lIns="0" tIns="0" rIns="0" bIns="0" anchor="ctr">
            <a:noAutofit/>
          </a:bodyPr>
          <a:lstStyle>
            <a:lvl1pPr marL="0" indent="0" algn="ctr">
              <a:buNone/>
              <a:defRPr sz="1000"/>
            </a:lvl1pPr>
          </a:lstStyle>
          <a:p>
            <a:endParaRPr lang="en-US" dirty="0"/>
          </a:p>
        </p:txBody>
      </p:sp>
      <p:sp>
        <p:nvSpPr>
          <p:cNvPr id="35" name="Picture Placeholder 5">
            <a:extLst>
              <a:ext uri="{FF2B5EF4-FFF2-40B4-BE49-F238E27FC236}">
                <a16:creationId xmlns:a16="http://schemas.microsoft.com/office/drawing/2014/main" id="{6EF1040F-3507-9529-F7BA-DEF2138BAC89}"/>
              </a:ext>
            </a:extLst>
          </p:cNvPr>
          <p:cNvSpPr>
            <a:spLocks noGrp="1"/>
          </p:cNvSpPr>
          <p:nvPr>
            <p:ph type="pic" sz="quarter" idx="25"/>
          </p:nvPr>
        </p:nvSpPr>
        <p:spPr>
          <a:xfrm>
            <a:off x="7454534" y="2476500"/>
            <a:ext cx="685800" cy="685800"/>
          </a:xfrm>
        </p:spPr>
        <p:txBody>
          <a:bodyPr lIns="0" tIns="0" rIns="0" bIns="0" anchor="ctr">
            <a:noAutofit/>
          </a:bodyPr>
          <a:lstStyle>
            <a:lvl1pPr marL="0" indent="0" algn="ctr">
              <a:buNone/>
              <a:defRPr sz="1000"/>
            </a:lvl1pPr>
          </a:lstStyle>
          <a:p>
            <a:endParaRPr lang="en-US" dirty="0"/>
          </a:p>
        </p:txBody>
      </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1295400"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34" name="Text Placeholder 18">
            <a:extLst>
              <a:ext uri="{FF2B5EF4-FFF2-40B4-BE49-F238E27FC236}">
                <a16:creationId xmlns:a16="http://schemas.microsoft.com/office/drawing/2014/main" id="{5949D5F3-7F2A-1CB3-9ED4-ECFC804C9F7A}"/>
              </a:ext>
            </a:extLst>
          </p:cNvPr>
          <p:cNvSpPr>
            <a:spLocks noGrp="1"/>
          </p:cNvSpPr>
          <p:nvPr>
            <p:ph type="body" sz="quarter" idx="22" hasCustomPrompt="1"/>
          </p:nvPr>
        </p:nvSpPr>
        <p:spPr>
          <a:xfrm>
            <a:off x="4374967"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31" name="Text Placeholder 18">
            <a:extLst>
              <a:ext uri="{FF2B5EF4-FFF2-40B4-BE49-F238E27FC236}">
                <a16:creationId xmlns:a16="http://schemas.microsoft.com/office/drawing/2014/main" id="{874E81CB-4A9F-BEB8-37D9-EF50A848ECFC}"/>
              </a:ext>
            </a:extLst>
          </p:cNvPr>
          <p:cNvSpPr>
            <a:spLocks noGrp="1"/>
          </p:cNvSpPr>
          <p:nvPr>
            <p:ph type="body" sz="quarter" idx="19" hasCustomPrompt="1"/>
          </p:nvPr>
        </p:nvSpPr>
        <p:spPr>
          <a:xfrm>
            <a:off x="7454534"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3" name="Graphic 2">
            <a:extLst>
              <a:ext uri="{FF2B5EF4-FFF2-40B4-BE49-F238E27FC236}">
                <a16:creationId xmlns:a16="http://schemas.microsoft.com/office/drawing/2014/main" id="{AF93679A-06AD-D46C-BEB8-62FEE039D4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6320" r="60054"/>
          <a:stretch>
            <a:fillRect/>
          </a:stretch>
        </p:blipFill>
        <p:spPr>
          <a:xfrm>
            <a:off x="9452531" y="0"/>
            <a:ext cx="2739468" cy="3681345"/>
          </a:xfrm>
          <a:custGeom>
            <a:avLst/>
            <a:gdLst>
              <a:gd name="connsiteX0" fmla="*/ 0 w 2739468"/>
              <a:gd name="connsiteY0" fmla="*/ 0 h 3681345"/>
              <a:gd name="connsiteX1" fmla="*/ 2739468 w 2739468"/>
              <a:gd name="connsiteY1" fmla="*/ 0 h 3681345"/>
              <a:gd name="connsiteX2" fmla="*/ 2739468 w 2739468"/>
              <a:gd name="connsiteY2" fmla="*/ 3681345 h 3681345"/>
              <a:gd name="connsiteX3" fmla="*/ 0 w 2739468"/>
              <a:gd name="connsiteY3" fmla="*/ 3681345 h 3681345"/>
            </a:gdLst>
            <a:ahLst/>
            <a:cxnLst>
              <a:cxn ang="0">
                <a:pos x="connsiteX0" y="connsiteY0"/>
              </a:cxn>
              <a:cxn ang="0">
                <a:pos x="connsiteX1" y="connsiteY1"/>
              </a:cxn>
              <a:cxn ang="0">
                <a:pos x="connsiteX2" y="connsiteY2"/>
              </a:cxn>
              <a:cxn ang="0">
                <a:pos x="connsiteX3" y="connsiteY3"/>
              </a:cxn>
            </a:cxnLst>
            <a:rect l="l" t="t" r="r" b="b"/>
            <a:pathLst>
              <a:path w="2739468" h="3681345">
                <a:moveTo>
                  <a:pt x="0" y="0"/>
                </a:moveTo>
                <a:lnTo>
                  <a:pt x="2739468" y="0"/>
                </a:lnTo>
                <a:lnTo>
                  <a:pt x="2739468" y="3681345"/>
                </a:lnTo>
                <a:lnTo>
                  <a:pt x="0" y="3681345"/>
                </a:lnTo>
                <a:close/>
              </a:path>
            </a:pathLst>
          </a:custGeom>
        </p:spPr>
      </p:pic>
      <p:sp>
        <p:nvSpPr>
          <p:cNvPr id="4" name="Freeform 3">
            <a:extLst>
              <a:ext uri="{FF2B5EF4-FFF2-40B4-BE49-F238E27FC236}">
                <a16:creationId xmlns:a16="http://schemas.microsoft.com/office/drawing/2014/main" id="{504F2DB4-4E28-277B-9867-CFC84603650B}"/>
              </a:ext>
            </a:extLst>
          </p:cNvPr>
          <p:cNvSpPr/>
          <p:nvPr userDrawn="1"/>
        </p:nvSpPr>
        <p:spPr>
          <a:xfrm>
            <a:off x="0" y="4094798"/>
            <a:ext cx="1057676" cy="2115352"/>
          </a:xfrm>
          <a:custGeom>
            <a:avLst/>
            <a:gdLst>
              <a:gd name="connsiteX0" fmla="*/ 0 w 1057676"/>
              <a:gd name="connsiteY0" fmla="*/ 0 h 2115352"/>
              <a:gd name="connsiteX1" fmla="*/ 1057676 w 1057676"/>
              <a:gd name="connsiteY1" fmla="*/ 1057676 h 2115352"/>
              <a:gd name="connsiteX2" fmla="*/ 0 w 1057676"/>
              <a:gd name="connsiteY2" fmla="*/ 2115352 h 2115352"/>
            </a:gdLst>
            <a:ahLst/>
            <a:cxnLst>
              <a:cxn ang="0">
                <a:pos x="connsiteX0" y="connsiteY0"/>
              </a:cxn>
              <a:cxn ang="0">
                <a:pos x="connsiteX1" y="connsiteY1"/>
              </a:cxn>
              <a:cxn ang="0">
                <a:pos x="connsiteX2" y="connsiteY2"/>
              </a:cxn>
            </a:cxnLst>
            <a:rect l="l" t="t" r="r" b="b"/>
            <a:pathLst>
              <a:path w="1057676" h="2115352">
                <a:moveTo>
                  <a:pt x="0" y="0"/>
                </a:moveTo>
                <a:cubicBezTo>
                  <a:pt x="584138" y="0"/>
                  <a:pt x="1057676" y="473538"/>
                  <a:pt x="1057676" y="1057676"/>
                </a:cubicBezTo>
                <a:cubicBezTo>
                  <a:pt x="1057676" y="1641814"/>
                  <a:pt x="584138" y="2115352"/>
                  <a:pt x="0" y="211535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83777396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chart or graphic">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D978EB2-1AE7-BB87-954B-F3DBF5080553}"/>
              </a:ext>
            </a:extLst>
          </p:cNvPr>
          <p:cNvSpPr>
            <a:spLocks noGrp="1"/>
          </p:cNvSpPr>
          <p:nvPr>
            <p:ph type="title"/>
          </p:nvPr>
        </p:nvSpPr>
        <p:spPr>
          <a:xfrm>
            <a:off x="811185" y="621973"/>
            <a:ext cx="4433915" cy="1695777"/>
          </a:xfrm>
        </p:spPr>
        <p:txBody>
          <a:bodyPr lIns="0" tIns="0" rIns="0" bIns="0">
            <a:noAutofit/>
          </a:bodyPr>
          <a:lstStyle/>
          <a:p>
            <a:r>
              <a:rPr lang="en-US" dirty="0"/>
              <a:t>Click to edit Master title style</a:t>
            </a:r>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hasCustomPrompt="1"/>
          </p:nvPr>
        </p:nvSpPr>
        <p:spPr>
          <a:xfrm>
            <a:off x="1295402" y="2743200"/>
            <a:ext cx="3657598" cy="3187700"/>
          </a:xfrm>
        </p:spPr>
        <p:txBody>
          <a:bodyPr lIns="0" tIns="0" rIns="0" bIns="0">
            <a:noAutofit/>
          </a:bodyPr>
          <a:lstStyle>
            <a:lvl1pPr marL="285750" indent="-283464">
              <a:buFont typeface="Arial" panose="020B0604020202020204" pitchFamily="34" charset="0"/>
              <a:buChar char="•"/>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3" name="Content Placeholder 3">
            <a:extLst>
              <a:ext uri="{FF2B5EF4-FFF2-40B4-BE49-F238E27FC236}">
                <a16:creationId xmlns:a16="http://schemas.microsoft.com/office/drawing/2014/main" id="{DEDCEA88-E3F7-FC47-F274-E58409CC4E7F}"/>
              </a:ext>
            </a:extLst>
          </p:cNvPr>
          <p:cNvSpPr>
            <a:spLocks noGrp="1"/>
          </p:cNvSpPr>
          <p:nvPr>
            <p:ph sz="half" idx="2" hasCustomPrompt="1"/>
          </p:nvPr>
        </p:nvSpPr>
        <p:spPr>
          <a:xfrm>
            <a:off x="5467407" y="1054099"/>
            <a:ext cx="5657793" cy="4889501"/>
          </a:xfrm>
        </p:spPr>
        <p:txBody>
          <a:bodyPr>
            <a:noAutofit/>
          </a:bodyPr>
          <a:lstStyle>
            <a:lvl1pPr marL="0" indent="0">
              <a:buNone/>
              <a:defRPr sz="1600">
                <a:latin typeface="+mn-lt"/>
              </a:defRPr>
            </a:lvl1pPr>
          </a:lstStyle>
          <a:p>
            <a:pPr lvl="0"/>
            <a:r>
              <a:rPr lang="en-US" dirty="0"/>
              <a:t>SmartArt</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166183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7B29A2F3-C289-9762-6F9F-DA18D322DF07}"/>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vl2pPr marL="457200" indent="0">
              <a:buNone/>
              <a:defRPr sz="1800" b="1" i="0">
                <a:latin typeface="Arial Black" panose="020B0604020202020204" pitchFamily="34" charset="0"/>
                <a:cs typeface="Arial Black" panose="020B0604020202020204" pitchFamily="34" charset="0"/>
              </a:defRPr>
            </a:lvl2pPr>
          </a:lstStyle>
          <a:p>
            <a:pPr lvl="0"/>
            <a:r>
              <a:rPr lang="en-US" dirty="0"/>
              <a:t>Click to edit Master text styles</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
        <p:nvSpPr>
          <p:cNvPr id="11" name="Oval 10">
            <a:extLst>
              <a:ext uri="{FF2B5EF4-FFF2-40B4-BE49-F238E27FC236}">
                <a16:creationId xmlns:a16="http://schemas.microsoft.com/office/drawing/2014/main" id="{BC365DF2-FE3C-3232-AB75-C282AFD43D64}"/>
              </a:ext>
            </a:extLst>
          </p:cNvPr>
          <p:cNvSpPr/>
          <p:nvPr userDrawn="1"/>
        </p:nvSpPr>
        <p:spPr>
          <a:xfrm>
            <a:off x="9638466" y="3991499"/>
            <a:ext cx="2115351" cy="2115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13" name="Graphic 12">
            <a:extLst>
              <a:ext uri="{FF2B5EF4-FFF2-40B4-BE49-F238E27FC236}">
                <a16:creationId xmlns:a16="http://schemas.microsoft.com/office/drawing/2014/main" id="{920871AE-D105-49BC-6CB6-BC68EC55DA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884" r="34757"/>
          <a:stretch>
            <a:fillRect/>
          </a:stretch>
        </p:blipFill>
        <p:spPr>
          <a:xfrm>
            <a:off x="7717670" y="0"/>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
        <p:nvSpPr>
          <p:cNvPr id="16" name="Freeform 15">
            <a:extLst>
              <a:ext uri="{FF2B5EF4-FFF2-40B4-BE49-F238E27FC236}">
                <a16:creationId xmlns:a16="http://schemas.microsoft.com/office/drawing/2014/main" id="{39644024-6839-A3FA-9801-8CE700F9EC99}"/>
              </a:ext>
            </a:extLst>
          </p:cNvPr>
          <p:cNvSpPr/>
          <p:nvPr userDrawn="1"/>
        </p:nvSpPr>
        <p:spPr>
          <a:xfrm>
            <a:off x="10198293" y="4875419"/>
            <a:ext cx="1993707" cy="1982581"/>
          </a:xfrm>
          <a:custGeom>
            <a:avLst/>
            <a:gdLst>
              <a:gd name="connsiteX0" fmla="*/ 1993707 w 1993707"/>
              <a:gd name="connsiteY0" fmla="*/ 1952030 h 1982581"/>
              <a:gd name="connsiteX1" fmla="*/ 1993707 w 1993707"/>
              <a:gd name="connsiteY1" fmla="*/ 1982581 h 1982581"/>
              <a:gd name="connsiteX2" fmla="*/ 1965515 w 1993707"/>
              <a:gd name="connsiteY2" fmla="*/ 1982581 h 1982581"/>
              <a:gd name="connsiteX3" fmla="*/ 1974866 w 1993707"/>
              <a:gd name="connsiteY3" fmla="*/ 1974866 h 1982581"/>
              <a:gd name="connsiteX4" fmla="*/ 1346200 w 1993707"/>
              <a:gd name="connsiteY4" fmla="*/ 0 h 1982581"/>
              <a:gd name="connsiteX5" fmla="*/ 1987879 w 1993707"/>
              <a:gd name="connsiteY5" fmla="*/ 162479 h 1982581"/>
              <a:gd name="connsiteX6" fmla="*/ 1993707 w 1993707"/>
              <a:gd name="connsiteY6" fmla="*/ 166020 h 1982581"/>
              <a:gd name="connsiteX7" fmla="*/ 1993707 w 1993707"/>
              <a:gd name="connsiteY7" fmla="*/ 740369 h 1982581"/>
              <a:gd name="connsiteX8" fmla="*/ 1974866 w 1993707"/>
              <a:gd name="connsiteY8" fmla="*/ 717533 h 1982581"/>
              <a:gd name="connsiteX9" fmla="*/ 1346199 w 1993707"/>
              <a:gd name="connsiteY9" fmla="*/ 457130 h 1982581"/>
              <a:gd name="connsiteX10" fmla="*/ 457130 w 1993707"/>
              <a:gd name="connsiteY10" fmla="*/ 1346199 h 1982581"/>
              <a:gd name="connsiteX11" fmla="*/ 717532 w 1993707"/>
              <a:gd name="connsiteY11" fmla="*/ 1974866 h 1982581"/>
              <a:gd name="connsiteX12" fmla="*/ 726883 w 1993707"/>
              <a:gd name="connsiteY12" fmla="*/ 1982581 h 1982581"/>
              <a:gd name="connsiteX13" fmla="*/ 159927 w 1993707"/>
              <a:gd name="connsiteY13" fmla="*/ 1982581 h 1982581"/>
              <a:gd name="connsiteX14" fmla="*/ 105791 w 1993707"/>
              <a:gd name="connsiteY14" fmla="*/ 1870202 h 1982581"/>
              <a:gd name="connsiteX15" fmla="*/ 0 w 1993707"/>
              <a:gd name="connsiteY15" fmla="*/ 1346200 h 1982581"/>
              <a:gd name="connsiteX16" fmla="*/ 1346200 w 1993707"/>
              <a:gd name="connsiteY16" fmla="*/ 0 h 1982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93707" h="1982581">
                <a:moveTo>
                  <a:pt x="1993707" y="1952030"/>
                </a:moveTo>
                <a:lnTo>
                  <a:pt x="1993707" y="1982581"/>
                </a:lnTo>
                <a:lnTo>
                  <a:pt x="1965515" y="1982581"/>
                </a:lnTo>
                <a:lnTo>
                  <a:pt x="1974866" y="1974866"/>
                </a:lnTo>
                <a:close/>
                <a:moveTo>
                  <a:pt x="1346200" y="0"/>
                </a:moveTo>
                <a:cubicBezTo>
                  <a:pt x="1578539" y="0"/>
                  <a:pt x="1797131" y="58859"/>
                  <a:pt x="1987879" y="162479"/>
                </a:cubicBezTo>
                <a:lnTo>
                  <a:pt x="1993707" y="166020"/>
                </a:lnTo>
                <a:lnTo>
                  <a:pt x="1993707" y="740369"/>
                </a:lnTo>
                <a:lnTo>
                  <a:pt x="1974866" y="717533"/>
                </a:lnTo>
                <a:cubicBezTo>
                  <a:pt x="1813976" y="556643"/>
                  <a:pt x="1591708" y="457130"/>
                  <a:pt x="1346199" y="457130"/>
                </a:cubicBezTo>
                <a:cubicBezTo>
                  <a:pt x="855180" y="457130"/>
                  <a:pt x="457130" y="855180"/>
                  <a:pt x="457130" y="1346199"/>
                </a:cubicBezTo>
                <a:cubicBezTo>
                  <a:pt x="457130" y="1591709"/>
                  <a:pt x="556643" y="1813976"/>
                  <a:pt x="717532" y="1974866"/>
                </a:cubicBezTo>
                <a:lnTo>
                  <a:pt x="726883" y="1982581"/>
                </a:lnTo>
                <a:lnTo>
                  <a:pt x="159927" y="1982581"/>
                </a:lnTo>
                <a:lnTo>
                  <a:pt x="105791" y="1870202"/>
                </a:lnTo>
                <a:cubicBezTo>
                  <a:pt x="37670" y="1709145"/>
                  <a:pt x="0" y="1532072"/>
                  <a:pt x="0" y="1346200"/>
                </a:cubicBezTo>
                <a:cubicBezTo>
                  <a:pt x="0" y="602714"/>
                  <a:pt x="602714" y="0"/>
                  <a:pt x="1346200"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576611301"/>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9A77AE4-6D69-28DE-CC84-F7991882E5BF}"/>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hasCustomPrompt="1"/>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2" name="Object 1" descr="preencoded.png">
            <a:extLst>
              <a:ext uri="{FF2B5EF4-FFF2-40B4-BE49-F238E27FC236}">
                <a16:creationId xmlns:a16="http://schemas.microsoft.com/office/drawing/2014/main" id="{269C21E5-B8EE-7438-A771-34BC8006E13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385898" y="0"/>
            <a:ext cx="1574573" cy="3954463"/>
          </a:xfrm>
          <a:prstGeom prst="rect">
            <a:avLst/>
          </a:prstGeom>
        </p:spPr>
      </p:pic>
      <p:sp>
        <p:nvSpPr>
          <p:cNvPr id="3" name="Oval 2">
            <a:extLst>
              <a:ext uri="{FF2B5EF4-FFF2-40B4-BE49-F238E27FC236}">
                <a16:creationId xmlns:a16="http://schemas.microsoft.com/office/drawing/2014/main" id="{18F333FA-6DDE-DB6C-73BB-FE8387977425}"/>
              </a:ext>
            </a:extLst>
          </p:cNvPr>
          <p:cNvSpPr/>
          <p:nvPr userDrawn="1"/>
        </p:nvSpPr>
        <p:spPr>
          <a:xfrm>
            <a:off x="9115508" y="4240999"/>
            <a:ext cx="2115351" cy="21153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32657993"/>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455275E-28AB-F0B7-E799-5116B11205DF}"/>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hasCustomPrompt="1"/>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4" name="Graphic 3">
            <a:extLst>
              <a:ext uri="{FF2B5EF4-FFF2-40B4-BE49-F238E27FC236}">
                <a16:creationId xmlns:a16="http://schemas.microsoft.com/office/drawing/2014/main" id="{F0B2CA14-03DC-FC05-7713-E0261B4B2F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642" b="69630"/>
          <a:stretch>
            <a:fillRect/>
          </a:stretch>
        </p:blipFill>
        <p:spPr>
          <a:xfrm>
            <a:off x="1" y="4775200"/>
            <a:ext cx="6608233" cy="2082800"/>
          </a:xfrm>
          <a:custGeom>
            <a:avLst/>
            <a:gdLst>
              <a:gd name="connsiteX0" fmla="*/ 0 w 6608233"/>
              <a:gd name="connsiteY0" fmla="*/ 0 h 2082800"/>
              <a:gd name="connsiteX1" fmla="*/ 6608233 w 6608233"/>
              <a:gd name="connsiteY1" fmla="*/ 0 h 2082800"/>
              <a:gd name="connsiteX2" fmla="*/ 6608233 w 6608233"/>
              <a:gd name="connsiteY2" fmla="*/ 2082800 h 2082800"/>
              <a:gd name="connsiteX3" fmla="*/ 0 w 6608233"/>
              <a:gd name="connsiteY3" fmla="*/ 2082800 h 2082800"/>
            </a:gdLst>
            <a:ahLst/>
            <a:cxnLst>
              <a:cxn ang="0">
                <a:pos x="connsiteX0" y="connsiteY0"/>
              </a:cxn>
              <a:cxn ang="0">
                <a:pos x="connsiteX1" y="connsiteY1"/>
              </a:cxn>
              <a:cxn ang="0">
                <a:pos x="connsiteX2" y="connsiteY2"/>
              </a:cxn>
              <a:cxn ang="0">
                <a:pos x="connsiteX3" y="connsiteY3"/>
              </a:cxn>
            </a:cxnLst>
            <a:rect l="l" t="t" r="r" b="b"/>
            <a:pathLst>
              <a:path w="6608233" h="2082800">
                <a:moveTo>
                  <a:pt x="0" y="0"/>
                </a:moveTo>
                <a:lnTo>
                  <a:pt x="6608233" y="0"/>
                </a:lnTo>
                <a:lnTo>
                  <a:pt x="6608233" y="2082800"/>
                </a:lnTo>
                <a:lnTo>
                  <a:pt x="0" y="2082800"/>
                </a:lnTo>
                <a:close/>
              </a:path>
            </a:pathLst>
          </a:custGeom>
        </p:spPr>
      </p:pic>
      <p:sp>
        <p:nvSpPr>
          <p:cNvPr id="5" name="Freeform 4">
            <a:extLst>
              <a:ext uri="{FF2B5EF4-FFF2-40B4-BE49-F238E27FC236}">
                <a16:creationId xmlns:a16="http://schemas.microsoft.com/office/drawing/2014/main" id="{5EC223C2-E475-8E7A-48D4-A9BC2EB6931C}"/>
              </a:ext>
            </a:extLst>
          </p:cNvPr>
          <p:cNvSpPr/>
          <p:nvPr userDrawn="1"/>
        </p:nvSpPr>
        <p:spPr>
          <a:xfrm>
            <a:off x="9363677" y="1523310"/>
            <a:ext cx="2692400" cy="2692400"/>
          </a:xfrm>
          <a:custGeom>
            <a:avLst/>
            <a:gdLst>
              <a:gd name="connsiteX0" fmla="*/ 1346200 w 2692400"/>
              <a:gd name="connsiteY0" fmla="*/ 0 h 2692400"/>
              <a:gd name="connsiteX1" fmla="*/ 2692400 w 2692400"/>
              <a:gd name="connsiteY1" fmla="*/ 1346200 h 2692400"/>
              <a:gd name="connsiteX2" fmla="*/ 1346200 w 2692400"/>
              <a:gd name="connsiteY2" fmla="*/ 2692400 h 2692400"/>
              <a:gd name="connsiteX3" fmla="*/ 0 w 2692400"/>
              <a:gd name="connsiteY3" fmla="*/ 1346200 h 2692400"/>
              <a:gd name="connsiteX4" fmla="*/ 1346200 w 2692400"/>
              <a:gd name="connsiteY4" fmla="*/ 0 h 2692400"/>
              <a:gd name="connsiteX5" fmla="*/ 1346199 w 2692400"/>
              <a:gd name="connsiteY5" fmla="*/ 457130 h 2692400"/>
              <a:gd name="connsiteX6" fmla="*/ 457130 w 2692400"/>
              <a:gd name="connsiteY6" fmla="*/ 1346199 h 2692400"/>
              <a:gd name="connsiteX7" fmla="*/ 1346199 w 2692400"/>
              <a:gd name="connsiteY7" fmla="*/ 2235268 h 2692400"/>
              <a:gd name="connsiteX8" fmla="*/ 2235268 w 2692400"/>
              <a:gd name="connsiteY8" fmla="*/ 1346199 h 2692400"/>
              <a:gd name="connsiteX9" fmla="*/ 1346199 w 2692400"/>
              <a:gd name="connsiteY9" fmla="*/ 45713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2400" h="2692400">
                <a:moveTo>
                  <a:pt x="1346200" y="0"/>
                </a:moveTo>
                <a:cubicBezTo>
                  <a:pt x="2089686" y="0"/>
                  <a:pt x="2692400" y="602714"/>
                  <a:pt x="2692400" y="1346200"/>
                </a:cubicBezTo>
                <a:cubicBezTo>
                  <a:pt x="2692400" y="2089686"/>
                  <a:pt x="2089686" y="2692400"/>
                  <a:pt x="1346200" y="2692400"/>
                </a:cubicBezTo>
                <a:cubicBezTo>
                  <a:pt x="602714" y="2692400"/>
                  <a:pt x="0" y="2089686"/>
                  <a:pt x="0" y="1346200"/>
                </a:cubicBezTo>
                <a:cubicBezTo>
                  <a:pt x="0" y="602714"/>
                  <a:pt x="602714" y="0"/>
                  <a:pt x="1346200" y="0"/>
                </a:cubicBezTo>
                <a:close/>
                <a:moveTo>
                  <a:pt x="1346199" y="457130"/>
                </a:moveTo>
                <a:cubicBezTo>
                  <a:pt x="855180" y="457130"/>
                  <a:pt x="457130" y="855180"/>
                  <a:pt x="457130" y="1346199"/>
                </a:cubicBezTo>
                <a:cubicBezTo>
                  <a:pt x="457130" y="1837218"/>
                  <a:pt x="855180" y="2235268"/>
                  <a:pt x="1346199" y="2235268"/>
                </a:cubicBezTo>
                <a:cubicBezTo>
                  <a:pt x="1837218" y="2235268"/>
                  <a:pt x="2235268" y="1837218"/>
                  <a:pt x="2235268" y="1346199"/>
                </a:cubicBezTo>
                <a:cubicBezTo>
                  <a:pt x="2235268" y="855180"/>
                  <a:pt x="1837218" y="457130"/>
                  <a:pt x="1346199" y="457130"/>
                </a:cubicBezTo>
                <a:close/>
              </a:path>
            </a:pathLst>
          </a:custGeom>
          <a:solidFill>
            <a:srgbClr val="D5DE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1BD9D7CE-BCD9-0B12-1945-C5FFE31A7DAE}"/>
              </a:ext>
            </a:extLst>
          </p:cNvPr>
          <p:cNvSpPr/>
          <p:nvPr userDrawn="1"/>
        </p:nvSpPr>
        <p:spPr>
          <a:xfrm>
            <a:off x="8907309" y="136525"/>
            <a:ext cx="2115351" cy="2115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7316365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52DD956C-BC83-8F97-6FF5-5A11028FEFEA}"/>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6" name="Picture Placeholder 5">
            <a:extLst>
              <a:ext uri="{FF2B5EF4-FFF2-40B4-BE49-F238E27FC236}">
                <a16:creationId xmlns:a16="http://schemas.microsoft.com/office/drawing/2014/main" id="{D5364683-E8FF-8D94-04BD-2DF0086DB127}"/>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endParaRPr lang="en-US" dirty="0"/>
          </a:p>
        </p:txBody>
      </p:sp>
      <p:sp>
        <p:nvSpPr>
          <p:cNvPr id="14" name="Text Placeholder 18">
            <a:extLst>
              <a:ext uri="{FF2B5EF4-FFF2-40B4-BE49-F238E27FC236}">
                <a16:creationId xmlns:a16="http://schemas.microsoft.com/office/drawing/2014/main" id="{B1592037-0F29-1473-3EA8-7A7812DF3A39}"/>
              </a:ext>
            </a:extLst>
          </p:cNvPr>
          <p:cNvSpPr>
            <a:spLocks noGrp="1"/>
          </p:cNvSpPr>
          <p:nvPr>
            <p:ph type="body" sz="quarter" idx="16" hasCustomPrompt="1"/>
          </p:nvPr>
        </p:nvSpPr>
        <p:spPr>
          <a:xfrm>
            <a:off x="1295400"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18" name="Picture Placeholder 5">
            <a:extLst>
              <a:ext uri="{FF2B5EF4-FFF2-40B4-BE49-F238E27FC236}">
                <a16:creationId xmlns:a16="http://schemas.microsoft.com/office/drawing/2014/main" id="{CE6D5275-4C73-11F2-4948-8DD43F836F70}"/>
              </a:ext>
            </a:extLst>
          </p:cNvPr>
          <p:cNvSpPr>
            <a:spLocks noGrp="1"/>
          </p:cNvSpPr>
          <p:nvPr>
            <p:ph type="pic" sz="quarter" idx="25"/>
          </p:nvPr>
        </p:nvSpPr>
        <p:spPr>
          <a:xfrm>
            <a:off x="7122822" y="2476500"/>
            <a:ext cx="685800" cy="685800"/>
          </a:xfrm>
        </p:spPr>
        <p:txBody>
          <a:bodyPr lIns="0" tIns="0" rIns="0" bIns="0" anchor="ctr">
            <a:noAutofit/>
          </a:bodyPr>
          <a:lstStyle>
            <a:lvl1pPr marL="0" indent="0" algn="ctr">
              <a:buNone/>
              <a:defRPr sz="1200"/>
            </a:lvl1pPr>
          </a:lstStyle>
          <a:p>
            <a:endParaRPr lang="en-US" dirty="0"/>
          </a:p>
        </p:txBody>
      </p:sp>
      <p:sp>
        <p:nvSpPr>
          <p:cNvPr id="17" name="Text Placeholder 18">
            <a:extLst>
              <a:ext uri="{FF2B5EF4-FFF2-40B4-BE49-F238E27FC236}">
                <a16:creationId xmlns:a16="http://schemas.microsoft.com/office/drawing/2014/main" id="{FDF0F72F-56B8-7E37-B80A-49A9D92550AB}"/>
              </a:ext>
            </a:extLst>
          </p:cNvPr>
          <p:cNvSpPr>
            <a:spLocks noGrp="1"/>
          </p:cNvSpPr>
          <p:nvPr>
            <p:ph type="body" sz="quarter" idx="24" hasCustomPrompt="1"/>
          </p:nvPr>
        </p:nvSpPr>
        <p:spPr>
          <a:xfrm>
            <a:off x="7122822"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9" name="Graphic 8">
            <a:extLst>
              <a:ext uri="{FF2B5EF4-FFF2-40B4-BE49-F238E27FC236}">
                <a16:creationId xmlns:a16="http://schemas.microsoft.com/office/drawing/2014/main" id="{A22F8239-92F5-595B-5DD3-ACBA1C19E6A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73895"/>
          <a:stretch>
            <a:fillRect/>
          </a:stretch>
        </p:blipFill>
        <p:spPr>
          <a:xfrm>
            <a:off x="3459002" y="4945020"/>
            <a:ext cx="7328137" cy="1912980"/>
          </a:xfrm>
          <a:custGeom>
            <a:avLst/>
            <a:gdLst>
              <a:gd name="connsiteX0" fmla="*/ 0 w 7328137"/>
              <a:gd name="connsiteY0" fmla="*/ 0 h 1912980"/>
              <a:gd name="connsiteX1" fmla="*/ 7328137 w 7328137"/>
              <a:gd name="connsiteY1" fmla="*/ 0 h 1912980"/>
              <a:gd name="connsiteX2" fmla="*/ 7328137 w 7328137"/>
              <a:gd name="connsiteY2" fmla="*/ 1912980 h 1912980"/>
              <a:gd name="connsiteX3" fmla="*/ 0 w 7328137"/>
              <a:gd name="connsiteY3" fmla="*/ 1912980 h 1912980"/>
            </a:gdLst>
            <a:ahLst/>
            <a:cxnLst>
              <a:cxn ang="0">
                <a:pos x="connsiteX0" y="connsiteY0"/>
              </a:cxn>
              <a:cxn ang="0">
                <a:pos x="connsiteX1" y="connsiteY1"/>
              </a:cxn>
              <a:cxn ang="0">
                <a:pos x="connsiteX2" y="connsiteY2"/>
              </a:cxn>
              <a:cxn ang="0">
                <a:pos x="connsiteX3" y="connsiteY3"/>
              </a:cxn>
            </a:cxnLst>
            <a:rect l="l" t="t" r="r" b="b"/>
            <a:pathLst>
              <a:path w="7328137" h="1912980">
                <a:moveTo>
                  <a:pt x="0" y="0"/>
                </a:moveTo>
                <a:lnTo>
                  <a:pt x="7328137" y="0"/>
                </a:lnTo>
                <a:lnTo>
                  <a:pt x="7328137" y="1912980"/>
                </a:lnTo>
                <a:lnTo>
                  <a:pt x="0" y="1912980"/>
                </a:lnTo>
                <a:close/>
              </a:path>
            </a:pathLst>
          </a:custGeom>
        </p:spPr>
      </p:pic>
      <p:grpSp>
        <p:nvGrpSpPr>
          <p:cNvPr id="10" name="Group 9">
            <a:extLst>
              <a:ext uri="{FF2B5EF4-FFF2-40B4-BE49-F238E27FC236}">
                <a16:creationId xmlns:a16="http://schemas.microsoft.com/office/drawing/2014/main" id="{DF9E987C-6F3E-FB11-D796-2D5F9075A7FF}"/>
              </a:ext>
            </a:extLst>
          </p:cNvPr>
          <p:cNvGrpSpPr/>
          <p:nvPr userDrawn="1"/>
        </p:nvGrpSpPr>
        <p:grpSpPr>
          <a:xfrm rot="10800000">
            <a:off x="9829617" y="0"/>
            <a:ext cx="2133966" cy="2133966"/>
            <a:chOff x="9654699" y="2229295"/>
            <a:chExt cx="2133966" cy="2133966"/>
          </a:xfrm>
        </p:grpSpPr>
        <p:sp>
          <p:nvSpPr>
            <p:cNvPr id="11" name="Freeform 10">
              <a:extLst>
                <a:ext uri="{FF2B5EF4-FFF2-40B4-BE49-F238E27FC236}">
                  <a16:creationId xmlns:a16="http://schemas.microsoft.com/office/drawing/2014/main" id="{53342B09-3192-492F-3F5F-19163C83F9EE}"/>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1">
              <a:extLst>
                <a:ext uri="{FF2B5EF4-FFF2-40B4-BE49-F238E27FC236}">
                  <a16:creationId xmlns:a16="http://schemas.microsoft.com/office/drawing/2014/main" id="{062E2B15-36A9-C2C7-6306-EEA512B646D0}"/>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7688650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11185" y="621973"/>
            <a:ext cx="10569630" cy="1068715"/>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11185" y="1825625"/>
            <a:ext cx="1056963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541491" y="6356350"/>
            <a:ext cx="4411509" cy="365125"/>
          </a:xfrm>
          <a:prstGeom prst="rect">
            <a:avLst/>
          </a:prstGeom>
        </p:spPr>
        <p:txBody>
          <a:bodyPr vert="horz" lIns="0" tIns="0" rIns="0" bIns="0" rtlCol="0" anchor="ctr">
            <a:noAutofit/>
          </a:bodyPr>
          <a:lstStyle>
            <a:lvl1pPr algn="l">
              <a:defRPr sz="1200" b="0" i="0" spc="50" baseline="0">
                <a:solidFill>
                  <a:schemeClr val="bg1"/>
                </a:solidFill>
                <a:latin typeface="+mn-lt"/>
                <a:cs typeface="Arial" panose="020B060402020202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907309" y="6356350"/>
            <a:ext cx="2743200" cy="365125"/>
          </a:xfrm>
          <a:prstGeom prst="rect">
            <a:avLst/>
          </a:prstGeom>
        </p:spPr>
        <p:txBody>
          <a:bodyPr vert="horz" lIns="0" tIns="0" rIns="0" bIns="0" rtlCol="0" anchor="ctr">
            <a:noAutofit/>
          </a:bodyPr>
          <a:lstStyle>
            <a:lvl1pPr algn="r">
              <a:defRPr sz="1200" b="1" i="0" spc="50" baseline="0">
                <a:solidFill>
                  <a:schemeClr val="bg1"/>
                </a:solidFill>
                <a:latin typeface="+mn-lt"/>
                <a:cs typeface="Arial Black" panose="020B0604020202020204" pitchFamily="34" charset="0"/>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7" r:id="rId3"/>
    <p:sldLayoutId id="2147483668" r:id="rId4"/>
    <p:sldLayoutId id="2147483669" r:id="rId5"/>
    <p:sldLayoutId id="2147483670" r:id="rId6"/>
    <p:sldLayoutId id="2147483672" r:id="rId7"/>
    <p:sldLayoutId id="2147483675" r:id="rId8"/>
    <p:sldLayoutId id="2147483671" r:id="rId9"/>
    <p:sldLayoutId id="2147483673" r:id="rId10"/>
    <p:sldLayoutId id="2147483677" r:id="rId11"/>
    <p:sldLayoutId id="2147483676" r:id="rId12"/>
    <p:sldLayoutId id="2147483656" r:id="rId13"/>
  </p:sldLayoutIdLst>
  <p:hf hdr="0" dt="0"/>
  <p:txStyles>
    <p:titleStyle>
      <a:lvl1pPr algn="l" defTabSz="914400" rtl="0" eaLnBrk="1" latinLnBrk="0" hangingPunct="1">
        <a:lnSpc>
          <a:spcPct val="90000"/>
        </a:lnSpc>
        <a:spcBef>
          <a:spcPct val="0"/>
        </a:spcBef>
        <a:buNone/>
        <a:defRPr sz="4000" b="1" i="0" kern="1200" spc="100" baseline="0">
          <a:solidFill>
            <a:schemeClr val="bg1"/>
          </a:solidFill>
          <a:latin typeface="+mj-lt"/>
          <a:ea typeface="+mj-ea"/>
          <a:cs typeface="Arial Black"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https://www.virtualmetric.com/database-monitoring"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1.xml"/><Relationship Id="rId5" Type="http://schemas.openxmlformats.org/officeDocument/2006/relationships/image" Target="../media/image12.sv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15D2-7F57-AF2A-38D7-558098789073}"/>
              </a:ext>
            </a:extLst>
          </p:cNvPr>
          <p:cNvSpPr>
            <a:spLocks noGrp="1"/>
          </p:cNvSpPr>
          <p:nvPr>
            <p:ph type="ctrTitle"/>
          </p:nvPr>
        </p:nvSpPr>
        <p:spPr/>
        <p:txBody>
          <a:bodyPr/>
          <a:lstStyle/>
          <a:p>
            <a:r>
              <a:rPr lang="en-US" dirty="0">
                <a:solidFill>
                  <a:srgbClr val="FFFFFF"/>
                </a:solidFill>
              </a:rPr>
              <a:t>Database Monitoring</a:t>
            </a:r>
            <a:endParaRPr lang="en-US" dirty="0"/>
          </a:p>
        </p:txBody>
      </p:sp>
      <p:sp>
        <p:nvSpPr>
          <p:cNvPr id="3" name="Subtitle 2">
            <a:extLst>
              <a:ext uri="{FF2B5EF4-FFF2-40B4-BE49-F238E27FC236}">
                <a16:creationId xmlns:a16="http://schemas.microsoft.com/office/drawing/2014/main" id="{4B66B039-AD11-C061-6CE2-7424121FE34B}"/>
              </a:ext>
            </a:extLst>
          </p:cNvPr>
          <p:cNvSpPr>
            <a:spLocks noGrp="1"/>
          </p:cNvSpPr>
          <p:nvPr>
            <p:ph type="subTitle" idx="1"/>
          </p:nvPr>
        </p:nvSpPr>
        <p:spPr/>
        <p:txBody>
          <a:bodyPr vert="horz" lIns="0" tIns="0" rIns="0" bIns="0" rtlCol="0" anchor="t">
            <a:noAutofit/>
          </a:bodyPr>
          <a:lstStyle/>
          <a:p>
            <a:r>
              <a:rPr lang="en-US" dirty="0"/>
              <a:t>Anirban Sinha</a:t>
            </a:r>
          </a:p>
          <a:p>
            <a:r>
              <a:rPr lang="en-US" dirty="0"/>
              <a:t>Senior Software Development Engineer</a:t>
            </a:r>
          </a:p>
        </p:txBody>
      </p:sp>
    </p:spTree>
    <p:extLst>
      <p:ext uri="{BB962C8B-B14F-4D97-AF65-F5344CB8AC3E}">
        <p14:creationId xmlns:p14="http://schemas.microsoft.com/office/powerpoint/2010/main" val="3421401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5A7019F-FB8F-0842-186B-1C366F527A19}"/>
              </a:ext>
            </a:extLst>
          </p:cNvPr>
          <p:cNvSpPr>
            <a:spLocks noGrp="1"/>
          </p:cNvSpPr>
          <p:nvPr>
            <p:ph type="title"/>
          </p:nvPr>
        </p:nvSpPr>
        <p:spPr>
          <a:xfrm>
            <a:off x="811185" y="621973"/>
            <a:ext cx="7655482" cy="961899"/>
          </a:xfrm>
        </p:spPr>
        <p:txBody>
          <a:bodyPr/>
          <a:lstStyle/>
          <a:p>
            <a:r>
              <a:rPr lang="en-US" dirty="0"/>
              <a:t>Lesson 6: Security</a:t>
            </a:r>
          </a:p>
        </p:txBody>
      </p:sp>
      <p:sp>
        <p:nvSpPr>
          <p:cNvPr id="2" name="Footer Placeholder 1">
            <a:extLst>
              <a:ext uri="{FF2B5EF4-FFF2-40B4-BE49-F238E27FC236}">
                <a16:creationId xmlns:a16="http://schemas.microsoft.com/office/drawing/2014/main" id="{5483CEA9-B4DB-7697-4225-C2F54B8E050B}"/>
              </a:ext>
            </a:extLst>
          </p:cNvPr>
          <p:cNvSpPr>
            <a:spLocks noGrp="1"/>
          </p:cNvSpPr>
          <p:nvPr>
            <p:ph type="ftr" sz="quarter" idx="10"/>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EC4DCFBD-23EC-552C-D380-FA44222AE63D}"/>
              </a:ext>
            </a:extLst>
          </p:cNvPr>
          <p:cNvSpPr>
            <a:spLocks noGrp="1"/>
          </p:cNvSpPr>
          <p:nvPr>
            <p:ph type="sldNum" sz="quarter" idx="11"/>
          </p:nvPr>
        </p:nvSpPr>
        <p:spPr/>
        <p:txBody>
          <a:bodyPr/>
          <a:lstStyle/>
          <a:p>
            <a:fld id="{B5CEABB6-07DC-46E8-9B57-56EC44A396E5}" type="slidenum">
              <a:rPr lang="en-US" smtClean="0"/>
              <a:pPr/>
              <a:t>10</a:t>
            </a:fld>
            <a:endParaRPr lang="en-US" dirty="0"/>
          </a:p>
        </p:txBody>
      </p:sp>
      <p:sp>
        <p:nvSpPr>
          <p:cNvPr id="4" name="Text Placeholder 4">
            <a:extLst>
              <a:ext uri="{FF2B5EF4-FFF2-40B4-BE49-F238E27FC236}">
                <a16:creationId xmlns:a16="http://schemas.microsoft.com/office/drawing/2014/main" id="{2864408D-6E62-9526-D307-8DD68C89D2FE}"/>
              </a:ext>
            </a:extLst>
          </p:cNvPr>
          <p:cNvSpPr txBox="1">
            <a:spLocks/>
          </p:cNvSpPr>
          <p:nvPr/>
        </p:nvSpPr>
        <p:spPr>
          <a:xfrm>
            <a:off x="812800" y="1409467"/>
            <a:ext cx="8149165" cy="4625986"/>
          </a:xfrm>
          <a:prstGeom prst="rect">
            <a:avLst/>
          </a:prstGeom>
        </p:spPr>
        <p:txBody>
          <a:bodyPr vert="horz" lIns="0" tIns="0" rIns="0" b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FFFF"/>
                </a:solidFill>
                <a:ea typeface="+mn-lt"/>
                <a:cs typeface="+mn-lt"/>
              </a:rPr>
              <a:t>Database security needs to be monitored in accordance with enterprise security goals. As a bare minimum, it is important to monitor the following:</a:t>
            </a:r>
            <a:endParaRPr lang="en-US" sz="1600" dirty="0">
              <a:solidFill>
                <a:srgbClr val="FFFFFF"/>
              </a:solidFill>
            </a:endParaRPr>
          </a:p>
          <a:p>
            <a:pPr marL="285750" indent="-285750">
              <a:buFont typeface="Arial" panose="020B0604020202020204" pitchFamily="34" charset="0"/>
              <a:buChar char="•"/>
            </a:pPr>
            <a:endParaRPr lang="en-US" sz="1600" dirty="0">
              <a:solidFill>
                <a:srgbClr val="FFFFFF"/>
              </a:solidFill>
              <a:cs typeface="Arial"/>
            </a:endParaRPr>
          </a:p>
          <a:p>
            <a:pPr marL="285750" indent="-285750">
              <a:buFont typeface="Arial" panose="020B0604020202020204" pitchFamily="34" charset="0"/>
              <a:buChar char="•"/>
            </a:pPr>
            <a:r>
              <a:rPr lang="en-US" sz="1600" dirty="0">
                <a:solidFill>
                  <a:srgbClr val="FFFFFF"/>
                </a:solidFill>
                <a:ea typeface="+mn-lt"/>
                <a:cs typeface="+mn-lt"/>
              </a:rPr>
              <a:t>Database maintenance tasks such as </a:t>
            </a:r>
            <a:endParaRPr lang="en-US" dirty="0">
              <a:cs typeface="Arial"/>
            </a:endParaRPr>
          </a:p>
          <a:p>
            <a:pPr marL="742950" lvl="1" indent="-285750">
              <a:buFont typeface="Arial" panose="020B0604020202020204" pitchFamily="34" charset="0"/>
              <a:buChar char="•"/>
            </a:pPr>
            <a:r>
              <a:rPr lang="en-US" sz="1600" dirty="0">
                <a:solidFill>
                  <a:srgbClr val="FFFFFF"/>
                </a:solidFill>
                <a:ea typeface="+mn-lt"/>
                <a:cs typeface="+mn-lt"/>
              </a:rPr>
              <a:t>vacuuming</a:t>
            </a:r>
            <a:endParaRPr lang="en-US" dirty="0">
              <a:solidFill>
                <a:srgbClr val="000000"/>
              </a:solidFill>
              <a:ea typeface="+mn-lt"/>
              <a:cs typeface="+mn-lt"/>
            </a:endParaRPr>
          </a:p>
          <a:p>
            <a:pPr marL="742950" lvl="1" indent="-285750">
              <a:buFont typeface="Arial" panose="020B0604020202020204" pitchFamily="34" charset="0"/>
              <a:buChar char="•"/>
            </a:pPr>
            <a:r>
              <a:rPr lang="en-US" sz="1600" dirty="0">
                <a:solidFill>
                  <a:srgbClr val="FFFFFF"/>
                </a:solidFill>
                <a:ea typeface="+mn-lt"/>
                <a:cs typeface="+mn-lt"/>
              </a:rPr>
              <a:t>analyzing and updating statistics</a:t>
            </a:r>
            <a:endParaRPr lang="en-US" dirty="0">
              <a:solidFill>
                <a:srgbClr val="000000"/>
              </a:solidFill>
              <a:ea typeface="+mn-lt"/>
              <a:cs typeface="+mn-lt"/>
            </a:endParaRPr>
          </a:p>
          <a:p>
            <a:pPr marL="742950" lvl="1" indent="-285750">
              <a:buFont typeface="Arial" panose="020B0604020202020204" pitchFamily="34" charset="0"/>
              <a:buChar char="•"/>
            </a:pPr>
            <a:r>
              <a:rPr lang="en-US" sz="1600" dirty="0">
                <a:solidFill>
                  <a:srgbClr val="FFFFFF"/>
                </a:solidFill>
                <a:ea typeface="+mn-lt"/>
                <a:cs typeface="+mn-lt"/>
              </a:rPr>
              <a:t>Reindexing</a:t>
            </a:r>
            <a:endParaRPr lang="en-US" dirty="0">
              <a:solidFill>
                <a:srgbClr val="000000"/>
              </a:solidFill>
              <a:ea typeface="+mn-lt"/>
              <a:cs typeface="+mn-lt"/>
            </a:endParaRPr>
          </a:p>
          <a:p>
            <a:pPr marL="742950" lvl="1" indent="-285750">
              <a:buFont typeface="Arial" panose="020B0604020202020204" pitchFamily="34" charset="0"/>
              <a:buChar char="•"/>
            </a:pPr>
            <a:r>
              <a:rPr lang="en-US" sz="1600" dirty="0">
                <a:solidFill>
                  <a:srgbClr val="FFFFFF"/>
                </a:solidFill>
                <a:ea typeface="+mn-lt"/>
                <a:cs typeface="+mn-lt"/>
              </a:rPr>
              <a:t>log rotation</a:t>
            </a:r>
            <a:endParaRPr lang="en-US" dirty="0">
              <a:solidFill>
                <a:srgbClr val="000000"/>
              </a:solidFill>
              <a:ea typeface="+mn-lt"/>
              <a:cs typeface="+mn-lt"/>
            </a:endParaRPr>
          </a:p>
          <a:p>
            <a:pPr marL="742950" lvl="1" indent="-285750">
              <a:buFont typeface="Arial" panose="020B0604020202020204" pitchFamily="34" charset="0"/>
              <a:buChar char="•"/>
            </a:pPr>
            <a:r>
              <a:rPr lang="en-US" sz="1600" dirty="0">
                <a:solidFill>
                  <a:srgbClr val="FFFFFF"/>
                </a:solidFill>
                <a:ea typeface="+mn-lt"/>
                <a:cs typeface="+mn-lt"/>
              </a:rPr>
              <a:t>database integrity checks</a:t>
            </a:r>
            <a:endParaRPr lang="en-US" dirty="0">
              <a:solidFill>
                <a:srgbClr val="000000"/>
              </a:solidFill>
              <a:ea typeface="+mn-lt"/>
              <a:cs typeface="+mn-lt"/>
            </a:endParaRPr>
          </a:p>
          <a:p>
            <a:pPr marL="742950" lvl="1" indent="-285750">
              <a:buFont typeface="Arial" panose="020B0604020202020204" pitchFamily="34" charset="0"/>
              <a:buChar char="•"/>
            </a:pPr>
            <a:r>
              <a:rPr lang="en-US" sz="1600" dirty="0">
                <a:solidFill>
                  <a:srgbClr val="FFFFFF"/>
                </a:solidFill>
                <a:ea typeface="+mn-lt"/>
                <a:cs typeface="+mn-lt"/>
              </a:rPr>
              <a:t>compaction, etc.</a:t>
            </a:r>
            <a:endParaRPr lang="en-US" dirty="0">
              <a:solidFill>
                <a:srgbClr val="000000"/>
              </a:solidFill>
              <a:ea typeface="+mn-lt"/>
              <a:cs typeface="+mn-lt"/>
            </a:endParaRPr>
          </a:p>
          <a:p>
            <a:pPr marL="742950" lvl="1" indent="-285750">
              <a:buFont typeface="Arial" panose="020B0604020202020204" pitchFamily="34" charset="0"/>
              <a:buChar char="•"/>
            </a:pPr>
            <a:endParaRPr lang="en-US" sz="1600" dirty="0">
              <a:solidFill>
                <a:srgbClr val="FFFFFF"/>
              </a:solidFill>
              <a:ea typeface="+mn-lt"/>
              <a:cs typeface="+mn-lt"/>
            </a:endParaRPr>
          </a:p>
          <a:p>
            <a:pPr marL="285750" indent="-285750">
              <a:buFont typeface="Arial" panose="020B0604020202020204" pitchFamily="34" charset="0"/>
              <a:buChar char="•"/>
            </a:pPr>
            <a:r>
              <a:rPr lang="en-US" sz="1600" dirty="0">
                <a:solidFill>
                  <a:srgbClr val="FFFFFF"/>
                </a:solidFill>
                <a:ea typeface="+mn-lt"/>
                <a:cs typeface="+mn-lt"/>
              </a:rPr>
              <a:t>Application-specific tasks such as archiving and data exportation, etc.</a:t>
            </a:r>
            <a:endParaRPr lang="en-US" sz="1600" dirty="0">
              <a:solidFill>
                <a:srgbClr val="FFFFFF"/>
              </a:solidFill>
              <a:cs typeface="Arial"/>
            </a:endParaRPr>
          </a:p>
          <a:p>
            <a:pPr marL="285750" indent="-285750">
              <a:buFont typeface="Arial" panose="020B0604020202020204" pitchFamily="34" charset="0"/>
              <a:buChar char="•"/>
            </a:pPr>
            <a:endParaRPr lang="en-US" sz="1600" dirty="0">
              <a:solidFill>
                <a:srgbClr val="FFFFFF"/>
              </a:solidFill>
              <a:ea typeface="+mn-lt"/>
              <a:cs typeface="+mn-lt"/>
            </a:endParaRPr>
          </a:p>
        </p:txBody>
      </p:sp>
    </p:spTree>
    <p:extLst>
      <p:ext uri="{BB962C8B-B14F-4D97-AF65-F5344CB8AC3E}">
        <p14:creationId xmlns:p14="http://schemas.microsoft.com/office/powerpoint/2010/main" val="242088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5A7019F-FB8F-0842-186B-1C366F527A19}"/>
              </a:ext>
            </a:extLst>
          </p:cNvPr>
          <p:cNvSpPr>
            <a:spLocks noGrp="1"/>
          </p:cNvSpPr>
          <p:nvPr>
            <p:ph type="title"/>
          </p:nvPr>
        </p:nvSpPr>
        <p:spPr>
          <a:xfrm>
            <a:off x="811185" y="621973"/>
            <a:ext cx="7655482" cy="961899"/>
          </a:xfrm>
        </p:spPr>
        <p:txBody>
          <a:bodyPr/>
          <a:lstStyle/>
          <a:p>
            <a:r>
              <a:rPr lang="en-US" dirty="0"/>
              <a:t>Lesson 7: Logs</a:t>
            </a:r>
          </a:p>
        </p:txBody>
      </p:sp>
      <p:sp>
        <p:nvSpPr>
          <p:cNvPr id="2" name="Footer Placeholder 1">
            <a:extLst>
              <a:ext uri="{FF2B5EF4-FFF2-40B4-BE49-F238E27FC236}">
                <a16:creationId xmlns:a16="http://schemas.microsoft.com/office/drawing/2014/main" id="{5483CEA9-B4DB-7697-4225-C2F54B8E050B}"/>
              </a:ext>
            </a:extLst>
          </p:cNvPr>
          <p:cNvSpPr>
            <a:spLocks noGrp="1"/>
          </p:cNvSpPr>
          <p:nvPr>
            <p:ph type="ftr" sz="quarter" idx="10"/>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EC4DCFBD-23EC-552C-D380-FA44222AE63D}"/>
              </a:ext>
            </a:extLst>
          </p:cNvPr>
          <p:cNvSpPr>
            <a:spLocks noGrp="1"/>
          </p:cNvSpPr>
          <p:nvPr>
            <p:ph type="sldNum" sz="quarter" idx="11"/>
          </p:nvPr>
        </p:nvSpPr>
        <p:spPr/>
        <p:txBody>
          <a:bodyPr/>
          <a:lstStyle/>
          <a:p>
            <a:fld id="{B5CEABB6-07DC-46E8-9B57-56EC44A396E5}" type="slidenum">
              <a:rPr lang="en-US" smtClean="0"/>
              <a:pPr/>
              <a:t>11</a:t>
            </a:fld>
            <a:endParaRPr lang="en-US" dirty="0"/>
          </a:p>
        </p:txBody>
      </p:sp>
      <p:sp>
        <p:nvSpPr>
          <p:cNvPr id="4" name="Text Placeholder 4">
            <a:extLst>
              <a:ext uri="{FF2B5EF4-FFF2-40B4-BE49-F238E27FC236}">
                <a16:creationId xmlns:a16="http://schemas.microsoft.com/office/drawing/2014/main" id="{2864408D-6E62-9526-D307-8DD68C89D2FE}"/>
              </a:ext>
            </a:extLst>
          </p:cNvPr>
          <p:cNvSpPr txBox="1">
            <a:spLocks/>
          </p:cNvSpPr>
          <p:nvPr/>
        </p:nvSpPr>
        <p:spPr>
          <a:xfrm>
            <a:off x="812800" y="1444712"/>
            <a:ext cx="8149165" cy="2989560"/>
          </a:xfrm>
          <a:prstGeom prst="rect">
            <a:avLst/>
          </a:prstGeom>
        </p:spPr>
        <p:txBody>
          <a:bodyPr vert="horz" lIns="0" tIns="0" rIns="0" b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FFFF"/>
                </a:solidFill>
                <a:ea typeface="+mn-lt"/>
                <a:cs typeface="+mn-lt"/>
              </a:rPr>
              <a:t>All database engines have some types of logs where they record the information. Logs can consist of one or more files. Database monitoring services should collect, parse and store logs to create metrics from the events that are exposed as a result. Logs can consist of valuable information such as</a:t>
            </a:r>
            <a:endParaRPr lang="en-US" dirty="0"/>
          </a:p>
          <a:p>
            <a:endParaRPr lang="en-US" sz="1600" dirty="0">
              <a:solidFill>
                <a:srgbClr val="FFFFFF"/>
              </a:solidFill>
              <a:ea typeface="+mn-lt"/>
              <a:cs typeface="+mn-lt"/>
            </a:endParaRPr>
          </a:p>
          <a:p>
            <a:pPr marL="285750" indent="-285750">
              <a:buFont typeface="Arial" panose="020B0604020202020204" pitchFamily="34" charset="0"/>
              <a:buChar char="•"/>
            </a:pPr>
            <a:r>
              <a:rPr lang="en-US" sz="1600" dirty="0">
                <a:solidFill>
                  <a:srgbClr val="FFFFFF"/>
                </a:solidFill>
                <a:ea typeface="+mn-lt"/>
                <a:cs typeface="+mn-lt"/>
              </a:rPr>
              <a:t>User and system queries</a:t>
            </a:r>
            <a:endParaRPr lang="en-US" sz="1600" dirty="0">
              <a:solidFill>
                <a:srgbClr val="FFFFFF"/>
              </a:solidFill>
            </a:endParaRPr>
          </a:p>
          <a:p>
            <a:pPr marL="285750" indent="-285750">
              <a:buFont typeface="Arial" panose="020B0604020202020204" pitchFamily="34" charset="0"/>
              <a:buChar char="•"/>
            </a:pPr>
            <a:r>
              <a:rPr lang="en-US" sz="1600" dirty="0">
                <a:solidFill>
                  <a:srgbClr val="FFFFFF"/>
                </a:solidFill>
                <a:ea typeface="+mn-lt"/>
                <a:cs typeface="+mn-lt"/>
              </a:rPr>
              <a:t>Outputs of scheduled jobs</a:t>
            </a:r>
            <a:endParaRPr lang="en-US" sz="1600" dirty="0">
              <a:solidFill>
                <a:srgbClr val="FFFFFF"/>
              </a:solidFill>
            </a:endParaRPr>
          </a:p>
          <a:p>
            <a:pPr marL="285750" indent="-285750">
              <a:buFont typeface="Arial" panose="020B0604020202020204" pitchFamily="34" charset="0"/>
              <a:buChar char="•"/>
            </a:pPr>
            <a:r>
              <a:rPr lang="en-US" sz="1600" dirty="0">
                <a:solidFill>
                  <a:srgbClr val="FFFFFF"/>
                </a:solidFill>
                <a:ea typeface="+mn-lt"/>
                <a:cs typeface="+mn-lt"/>
              </a:rPr>
              <a:t>Database system events such as errors, startup, shutdown, etc.</a:t>
            </a:r>
            <a:endParaRPr lang="en-US" sz="1600" dirty="0">
              <a:solidFill>
                <a:srgbClr val="FFFFFF"/>
              </a:solidFill>
            </a:endParaRPr>
          </a:p>
          <a:p>
            <a:pPr marL="285750" indent="-285750">
              <a:buFont typeface="Arial" panose="020B0604020202020204" pitchFamily="34" charset="0"/>
              <a:buChar char="•"/>
            </a:pPr>
            <a:endParaRPr lang="en-US" sz="1600" dirty="0">
              <a:solidFill>
                <a:srgbClr val="FFFFFF"/>
              </a:solidFill>
              <a:ea typeface="+mn-lt"/>
              <a:cs typeface="+mn-lt"/>
            </a:endParaRPr>
          </a:p>
        </p:txBody>
      </p:sp>
    </p:spTree>
    <p:extLst>
      <p:ext uri="{BB962C8B-B14F-4D97-AF65-F5344CB8AC3E}">
        <p14:creationId xmlns:p14="http://schemas.microsoft.com/office/powerpoint/2010/main" val="1066198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1C18C4A-EC5D-2A92-B45E-8EDBE44F5B15}"/>
              </a:ext>
            </a:extLst>
          </p:cNvPr>
          <p:cNvSpPr>
            <a:spLocks noGrp="1"/>
          </p:cNvSpPr>
          <p:nvPr>
            <p:ph type="title"/>
          </p:nvPr>
        </p:nvSpPr>
        <p:spPr>
          <a:xfrm>
            <a:off x="811185" y="621973"/>
            <a:ext cx="6848731" cy="1623779"/>
          </a:xfrm>
        </p:spPr>
        <p:txBody>
          <a:bodyPr/>
          <a:lstStyle/>
          <a:p>
            <a:r>
              <a:rPr lang="en-US" dirty="0"/>
              <a:t>DB Monitoring Tools</a:t>
            </a:r>
          </a:p>
        </p:txBody>
      </p:sp>
      <p:sp>
        <p:nvSpPr>
          <p:cNvPr id="2" name="Footer Placeholder 1">
            <a:extLst>
              <a:ext uri="{FF2B5EF4-FFF2-40B4-BE49-F238E27FC236}">
                <a16:creationId xmlns:a16="http://schemas.microsoft.com/office/drawing/2014/main" id="{F5F03288-02FD-E75F-A068-BB23F9765DDB}"/>
              </a:ext>
            </a:extLst>
          </p:cNvPr>
          <p:cNvSpPr>
            <a:spLocks noGrp="1"/>
          </p:cNvSpPr>
          <p:nvPr>
            <p:ph type="ftr" sz="quarter" idx="10"/>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86B6FF12-9F9F-312D-1F25-3F1F31138D95}"/>
              </a:ext>
            </a:extLst>
          </p:cNvPr>
          <p:cNvSpPr>
            <a:spLocks noGrp="1"/>
          </p:cNvSpPr>
          <p:nvPr>
            <p:ph type="sldNum" sz="quarter" idx="11"/>
          </p:nvPr>
        </p:nvSpPr>
        <p:spPr/>
        <p:txBody>
          <a:bodyPr/>
          <a:lstStyle/>
          <a:p>
            <a:fld id="{B5CEABB6-07DC-46E8-9B57-56EC44A396E5}" type="slidenum">
              <a:rPr lang="en-US" smtClean="0"/>
              <a:pPr/>
              <a:t>12</a:t>
            </a:fld>
            <a:endParaRPr lang="en-US" dirty="0"/>
          </a:p>
        </p:txBody>
      </p:sp>
      <p:sp>
        <p:nvSpPr>
          <p:cNvPr id="7" name="TextBox 6">
            <a:extLst>
              <a:ext uri="{FF2B5EF4-FFF2-40B4-BE49-F238E27FC236}">
                <a16:creationId xmlns:a16="http://schemas.microsoft.com/office/drawing/2014/main" id="{A9BC2214-48B8-56C9-1D90-5E96E9AB28DE}"/>
              </a:ext>
            </a:extLst>
          </p:cNvPr>
          <p:cNvSpPr txBox="1"/>
          <p:nvPr/>
        </p:nvSpPr>
        <p:spPr>
          <a:xfrm>
            <a:off x="808220" y="1801318"/>
            <a:ext cx="9838543"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FFFFFF"/>
                </a:solidFill>
                <a:ea typeface="+mn-lt"/>
                <a:cs typeface="+mn-lt"/>
              </a:rPr>
              <a:t>Effective database monitoring tools are those that can capture, store and analyze the events and metrics and create meaningful results from it. When choosing your database tools, there are different options to consider.</a:t>
            </a:r>
          </a:p>
          <a:p>
            <a:endParaRPr lang="en-US" sz="1600" dirty="0">
              <a:solidFill>
                <a:srgbClr val="FFFFFF"/>
              </a:solidFill>
              <a:ea typeface="+mn-lt"/>
              <a:cs typeface="+mn-lt"/>
            </a:endParaRPr>
          </a:p>
          <a:p>
            <a:pPr marL="285750" indent="-285750">
              <a:buFont typeface="Arial"/>
              <a:buChar char="•"/>
            </a:pPr>
            <a:r>
              <a:rPr lang="en-US" sz="1600" dirty="0">
                <a:solidFill>
                  <a:srgbClr val="FFFFFF"/>
                </a:solidFill>
                <a:ea typeface="+mn-lt"/>
                <a:cs typeface="+mn-lt"/>
              </a:rPr>
              <a:t>Some of the database software is included as a value-added product with monitoring tool</a:t>
            </a:r>
          </a:p>
          <a:p>
            <a:pPr marL="285750" indent="-285750">
              <a:buFont typeface="Arial"/>
              <a:buChar char="•"/>
            </a:pPr>
            <a:endParaRPr lang="en-US" sz="1600" dirty="0">
              <a:solidFill>
                <a:srgbClr val="FFFFFF"/>
              </a:solidFill>
              <a:ea typeface="+mn-lt"/>
              <a:cs typeface="+mn-lt"/>
            </a:endParaRPr>
          </a:p>
          <a:p>
            <a:pPr marL="285750" indent="-285750">
              <a:buFont typeface="Arial"/>
              <a:buChar char="•"/>
            </a:pPr>
            <a:r>
              <a:rPr lang="en-US" sz="1600">
                <a:solidFill>
                  <a:srgbClr val="FFFFFF"/>
                </a:solidFill>
                <a:ea typeface="+mn-lt"/>
                <a:cs typeface="+mn-lt"/>
              </a:rPr>
              <a:t>Some database services have their own monitoring tools such as, Oracle Enterprise Manger</a:t>
            </a:r>
          </a:p>
          <a:p>
            <a:pPr marL="285750" indent="-285750">
              <a:buFont typeface="Arial"/>
              <a:buChar char="•"/>
            </a:pPr>
            <a:endParaRPr lang="en-US" sz="1600" dirty="0">
              <a:solidFill>
                <a:srgbClr val="FFFFFF"/>
              </a:solidFill>
              <a:ea typeface="+mn-lt"/>
              <a:cs typeface="+mn-lt"/>
            </a:endParaRPr>
          </a:p>
          <a:p>
            <a:pPr marL="285750" indent="-285750">
              <a:buFont typeface="Arial"/>
              <a:buChar char="•"/>
            </a:pPr>
            <a:r>
              <a:rPr lang="en-US" sz="1600" dirty="0">
                <a:solidFill>
                  <a:srgbClr val="FFFFFF"/>
                </a:solidFill>
                <a:ea typeface="+mn-lt"/>
                <a:cs typeface="+mn-lt"/>
              </a:rPr>
              <a:t>Open-source databases that are commercially distributed can have monitoring tools as well.</a:t>
            </a:r>
          </a:p>
          <a:p>
            <a:pPr marL="285750" indent="-285750">
              <a:buFont typeface="Arial"/>
              <a:buChar char="•"/>
            </a:pPr>
            <a:endParaRPr lang="en-US" sz="1600" dirty="0">
              <a:solidFill>
                <a:srgbClr val="FFFFFF"/>
              </a:solidFill>
              <a:ea typeface="+mn-lt"/>
              <a:cs typeface="+mn-lt"/>
            </a:endParaRPr>
          </a:p>
          <a:p>
            <a:pPr marL="285750" indent="-285750">
              <a:buFont typeface="Arial"/>
              <a:buChar char="•"/>
            </a:pPr>
            <a:r>
              <a:rPr lang="en-US" sz="1600">
                <a:solidFill>
                  <a:srgbClr val="FFFFFF"/>
                </a:solidFill>
                <a:ea typeface="+mn-lt"/>
                <a:cs typeface="+mn-lt"/>
              </a:rPr>
              <a:t>Some database administrators use their own tasks and scripts to capture the metrics and build personalized dashboards.</a:t>
            </a:r>
          </a:p>
          <a:p>
            <a:pPr marL="285750" indent="-285750">
              <a:buFont typeface="Arial"/>
              <a:buChar char="•"/>
            </a:pPr>
            <a:endParaRPr lang="en-US" sz="1600" dirty="0">
              <a:solidFill>
                <a:srgbClr val="FFFFFF"/>
              </a:solidFill>
              <a:ea typeface="+mn-lt"/>
              <a:cs typeface="+mn-lt"/>
            </a:endParaRPr>
          </a:p>
          <a:p>
            <a:pPr marL="285750" indent="-285750">
              <a:buFont typeface="Arial"/>
              <a:buChar char="•"/>
            </a:pPr>
            <a:r>
              <a:rPr lang="en-US" sz="1600" dirty="0">
                <a:solidFill>
                  <a:srgbClr val="FFFFFF"/>
                </a:solidFill>
                <a:ea typeface="+mn-lt"/>
                <a:cs typeface="+mn-lt"/>
              </a:rPr>
              <a:t>Enterprise Application Performance Monitoring tools such as the one by</a:t>
            </a:r>
            <a:r>
              <a:rPr lang="en-US" sz="1600" dirty="0">
                <a:solidFill>
                  <a:srgbClr val="FFFFFF"/>
                </a:solidFill>
                <a:ea typeface="+mn-lt"/>
                <a:cs typeface="+mn-lt"/>
                <a:hlinkClick r:id="rId2">
                  <a:extLst>
                    <a:ext uri="{A12FA001-AC4F-418D-AE19-62706E023703}">
                      <ahyp:hlinkClr xmlns:ahyp="http://schemas.microsoft.com/office/drawing/2018/hyperlinkcolor" val="tx"/>
                    </a:ext>
                  </a:extLst>
                </a:hlinkClick>
              </a:rPr>
              <a:t> VirtualMetric</a:t>
            </a:r>
            <a:r>
              <a:rPr lang="en-US" sz="1600" dirty="0">
                <a:solidFill>
                  <a:srgbClr val="FFFFFF"/>
                </a:solidFill>
                <a:ea typeface="+mn-lt"/>
                <a:cs typeface="+mn-lt"/>
              </a:rPr>
              <a:t>, also provide database plugins.</a:t>
            </a:r>
          </a:p>
          <a:p>
            <a:endParaRPr lang="en-US"/>
          </a:p>
        </p:txBody>
      </p:sp>
    </p:spTree>
    <p:extLst>
      <p:ext uri="{BB962C8B-B14F-4D97-AF65-F5344CB8AC3E}">
        <p14:creationId xmlns:p14="http://schemas.microsoft.com/office/powerpoint/2010/main" val="426989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F39D5A6-387D-EBEB-D31A-CE7A5F569155}"/>
              </a:ext>
            </a:extLst>
          </p:cNvPr>
          <p:cNvSpPr>
            <a:spLocks noGrp="1"/>
          </p:cNvSpPr>
          <p:nvPr>
            <p:ph type="title"/>
          </p:nvPr>
        </p:nvSpPr>
        <p:spPr/>
        <p:txBody>
          <a:bodyPr/>
          <a:lstStyle/>
          <a:p>
            <a:r>
              <a:rPr lang="en-US" dirty="0"/>
              <a:t>Assessment and evaluation</a:t>
            </a:r>
          </a:p>
        </p:txBody>
      </p:sp>
      <p:pic>
        <p:nvPicPr>
          <p:cNvPr id="10" name="Picture Placeholder 9" descr="Clipboard checked with solid fill">
            <a:extLst>
              <a:ext uri="{FF2B5EF4-FFF2-40B4-BE49-F238E27FC236}">
                <a16:creationId xmlns:a16="http://schemas.microsoft.com/office/drawing/2014/main" id="{0E44F6E3-92AD-F6DC-E7FE-C04FCB50D7D6}"/>
              </a:ext>
            </a:extLst>
          </p:cNvPr>
          <p:cNvPicPr>
            <a:picLocks noGrp="1" noChangeAspect="1"/>
          </p:cNvPicPr>
          <p:nvPr>
            <p:ph type="pic" sz="quarter" idx="2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4" name="Text Placeholder 3">
            <a:extLst>
              <a:ext uri="{FF2B5EF4-FFF2-40B4-BE49-F238E27FC236}">
                <a16:creationId xmlns:a16="http://schemas.microsoft.com/office/drawing/2014/main" id="{656235F5-A4AD-6B82-768B-5D4F4E0D3DC9}"/>
              </a:ext>
            </a:extLst>
          </p:cNvPr>
          <p:cNvSpPr>
            <a:spLocks noGrp="1"/>
          </p:cNvSpPr>
          <p:nvPr>
            <p:ph type="body" sz="quarter" idx="26"/>
          </p:nvPr>
        </p:nvSpPr>
        <p:spPr/>
        <p:txBody>
          <a:bodyPr/>
          <a:lstStyle/>
          <a:p>
            <a:r>
              <a:rPr lang="en-US" dirty="0"/>
              <a:t>Quiz on public speaking tools:</a:t>
            </a:r>
          </a:p>
          <a:p>
            <a:pPr lvl="1"/>
            <a:r>
              <a:rPr lang="en-US" dirty="0"/>
              <a:t>What is the birthplace of rhetoric?</a:t>
            </a:r>
          </a:p>
          <a:p>
            <a:pPr lvl="1"/>
            <a:r>
              <a:rPr lang="en-US" dirty="0"/>
              <a:t>What are some of the ways to combat stage fright?</a:t>
            </a:r>
          </a:p>
          <a:p>
            <a:endParaRPr lang="en-US" dirty="0"/>
          </a:p>
        </p:txBody>
      </p:sp>
      <p:pic>
        <p:nvPicPr>
          <p:cNvPr id="12" name="Picture Placeholder 11" descr="Clipboard with solid fill">
            <a:extLst>
              <a:ext uri="{FF2B5EF4-FFF2-40B4-BE49-F238E27FC236}">
                <a16:creationId xmlns:a16="http://schemas.microsoft.com/office/drawing/2014/main" id="{512C407B-2F93-9581-C064-A6252DEAF278}"/>
              </a:ext>
            </a:extLst>
          </p:cNvPr>
          <p:cNvPicPr>
            <a:picLocks noGrp="1" noChangeAspect="1"/>
          </p:cNvPicPr>
          <p:nvPr>
            <p:ph type="pic" sz="quarter" idx="25"/>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p:pic>
      <p:sp>
        <p:nvSpPr>
          <p:cNvPr id="6" name="Text Placeholder 5">
            <a:extLst>
              <a:ext uri="{FF2B5EF4-FFF2-40B4-BE49-F238E27FC236}">
                <a16:creationId xmlns:a16="http://schemas.microsoft.com/office/drawing/2014/main" id="{897462F7-B4A1-01C7-4A5A-9799641BDCA2}"/>
              </a:ext>
            </a:extLst>
          </p:cNvPr>
          <p:cNvSpPr>
            <a:spLocks noGrp="1"/>
          </p:cNvSpPr>
          <p:nvPr>
            <p:ph type="body" sz="quarter" idx="27"/>
          </p:nvPr>
        </p:nvSpPr>
        <p:spPr/>
        <p:txBody>
          <a:bodyPr/>
          <a:lstStyle/>
          <a:p>
            <a:r>
              <a:rPr lang="en-US" dirty="0"/>
              <a:t>Feedback on training:</a:t>
            </a:r>
          </a:p>
          <a:p>
            <a:pPr lvl="1"/>
            <a:r>
              <a:rPr lang="en-US" dirty="0"/>
              <a:t>Did you find these strategies helpful?</a:t>
            </a:r>
          </a:p>
          <a:p>
            <a:pPr lvl="1"/>
            <a:r>
              <a:rPr lang="en-US" dirty="0"/>
              <a:t>Do you feel like you have a better grasp on the subject?</a:t>
            </a:r>
          </a:p>
        </p:txBody>
      </p:sp>
      <p:sp>
        <p:nvSpPr>
          <p:cNvPr id="2" name="Footer Placeholder 1">
            <a:extLst>
              <a:ext uri="{FF2B5EF4-FFF2-40B4-BE49-F238E27FC236}">
                <a16:creationId xmlns:a16="http://schemas.microsoft.com/office/drawing/2014/main" id="{3E7DC5E9-709B-F26A-C739-B798C7D67C4B}"/>
              </a:ext>
            </a:extLst>
          </p:cNvPr>
          <p:cNvSpPr>
            <a:spLocks noGrp="1"/>
          </p:cNvSpPr>
          <p:nvPr>
            <p:ph type="ftr" sz="quarter" idx="10"/>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9906CCA-AEDE-F709-34D0-57F921A0FFDD}"/>
              </a:ext>
            </a:extLst>
          </p:cNvPr>
          <p:cNvSpPr>
            <a:spLocks noGrp="1"/>
          </p:cNvSpPr>
          <p:nvPr>
            <p:ph type="sldNum" sz="quarter" idx="11"/>
          </p:nvPr>
        </p:nvSpPr>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470535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CE595D9-27F3-FE1C-9A37-0F9F7903022E}"/>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8CFA4869-4108-EB15-4EB0-B65C291C5D97}"/>
              </a:ext>
            </a:extLst>
          </p:cNvPr>
          <p:cNvSpPr>
            <a:spLocks noGrp="1"/>
          </p:cNvSpPr>
          <p:nvPr>
            <p:ph type="subTitle" idx="1"/>
          </p:nvPr>
        </p:nvSpPr>
        <p:spPr/>
        <p:txBody>
          <a:bodyPr/>
          <a:lstStyle/>
          <a:p>
            <a:r>
              <a:rPr lang="en-US" dirty="0"/>
              <a:t>Mirjam Nilsson​</a:t>
            </a:r>
          </a:p>
          <a:p>
            <a:r>
              <a:rPr lang="en-US" dirty="0"/>
              <a:t>206-555-0146</a:t>
            </a:r>
          </a:p>
          <a:p>
            <a:r>
              <a:rPr lang="en-US" dirty="0"/>
              <a:t>mirjam@contoso.com</a:t>
            </a:r>
          </a:p>
          <a:p>
            <a:r>
              <a:rPr lang="en-US" dirty="0"/>
              <a:t>www.contoso.com</a:t>
            </a:r>
          </a:p>
        </p:txBody>
      </p:sp>
    </p:spTree>
    <p:extLst>
      <p:ext uri="{BB962C8B-B14F-4D97-AF65-F5344CB8AC3E}">
        <p14:creationId xmlns:p14="http://schemas.microsoft.com/office/powerpoint/2010/main" val="3784505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44C4BB6C-6D62-6683-6819-561A0DDD9382}"/>
              </a:ext>
            </a:extLst>
          </p:cNvPr>
          <p:cNvSpPr>
            <a:spLocks noGrp="1"/>
          </p:cNvSpPr>
          <p:nvPr>
            <p:ph type="title"/>
          </p:nvPr>
        </p:nvSpPr>
        <p:spPr>
          <a:xfrm>
            <a:off x="811185" y="621973"/>
            <a:ext cx="7325887" cy="961899"/>
          </a:xfrm>
        </p:spPr>
        <p:txBody>
          <a:bodyPr/>
          <a:lstStyle/>
          <a:p>
            <a:r>
              <a:rPr lang="en-US" dirty="0"/>
              <a:t>Recap: What are Databases </a:t>
            </a:r>
          </a:p>
        </p:txBody>
      </p:sp>
      <p:sp>
        <p:nvSpPr>
          <p:cNvPr id="17" name="Text Placeholder 2">
            <a:extLst>
              <a:ext uri="{FF2B5EF4-FFF2-40B4-BE49-F238E27FC236}">
                <a16:creationId xmlns:a16="http://schemas.microsoft.com/office/drawing/2014/main" id="{1E90417C-6481-7BE0-57D1-5C69DE70E135}"/>
              </a:ext>
            </a:extLst>
          </p:cNvPr>
          <p:cNvSpPr>
            <a:spLocks noGrp="1"/>
          </p:cNvSpPr>
          <p:nvPr>
            <p:ph type="body" sz="quarter" idx="13"/>
          </p:nvPr>
        </p:nvSpPr>
        <p:spPr>
          <a:xfrm>
            <a:off x="812348" y="2068286"/>
            <a:ext cx="8367032" cy="3862614"/>
          </a:xfrm>
        </p:spPr>
        <p:txBody>
          <a:bodyPr vert="horz" lIns="0" tIns="0" rIns="0" bIns="0" rtlCol="0" anchor="t">
            <a:noAutofit/>
          </a:bodyPr>
          <a:lstStyle/>
          <a:p>
            <a:pPr marL="285750" indent="-285750">
              <a:buChar char="•"/>
            </a:pPr>
            <a:r>
              <a:rPr lang="en-US" dirty="0">
                <a:solidFill>
                  <a:srgbClr val="FFFFFF"/>
                </a:solidFill>
                <a:ea typeface="+mn-lt"/>
                <a:cs typeface="+mn-lt"/>
              </a:rPr>
              <a:t>A database is a collection of organized information for easy access and management. </a:t>
            </a:r>
            <a:endParaRPr lang="en-US" dirty="0">
              <a:solidFill>
                <a:srgbClr val="FFFFFF"/>
              </a:solidFill>
              <a:ea typeface="+mn-lt"/>
            </a:endParaRPr>
          </a:p>
          <a:p>
            <a:pPr marL="285750" indent="-285750">
              <a:buChar char="•"/>
            </a:pPr>
            <a:r>
              <a:rPr lang="en-US" dirty="0">
                <a:solidFill>
                  <a:srgbClr val="FFFFFF"/>
                </a:solidFill>
                <a:ea typeface="+mn-lt"/>
                <a:cs typeface="+mn-lt"/>
              </a:rPr>
              <a:t>Computer databases generally consist of aggregated data or files that contain information about customers, transactions, or inventories. </a:t>
            </a:r>
            <a:endParaRPr lang="en-US">
              <a:solidFill>
                <a:srgbClr val="FFFFFF"/>
              </a:solidFill>
              <a:ea typeface="+mn-lt"/>
            </a:endParaRPr>
          </a:p>
          <a:p>
            <a:pPr marL="285750" indent="-285750">
              <a:buChar char="•"/>
            </a:pPr>
            <a:r>
              <a:rPr lang="en-US" dirty="0">
                <a:solidFill>
                  <a:srgbClr val="FFFFFF"/>
                </a:solidFill>
                <a:ea typeface="+mn-lt"/>
                <a:cs typeface="+mn-lt"/>
              </a:rPr>
              <a:t>Regular monitoring of the database’s performance is necessary to ensure that it is running properly and to detect issues as they arise.</a:t>
            </a:r>
            <a:endParaRPr lang="en-US"/>
          </a:p>
          <a:p>
            <a:endParaRPr lang="en-US" dirty="0"/>
          </a:p>
          <a:p>
            <a:br>
              <a:rPr lang="en-US" dirty="0"/>
            </a:br>
            <a:endParaRPr lang="en-US" dirty="0"/>
          </a:p>
        </p:txBody>
      </p:sp>
      <p:sp>
        <p:nvSpPr>
          <p:cNvPr id="9" name="Footer Placeholder 8">
            <a:extLst>
              <a:ext uri="{FF2B5EF4-FFF2-40B4-BE49-F238E27FC236}">
                <a16:creationId xmlns:a16="http://schemas.microsoft.com/office/drawing/2014/main" id="{E97A69BE-9CDB-197A-4DF0-6B0097435165}"/>
              </a:ext>
            </a:extLst>
          </p:cNvPr>
          <p:cNvSpPr>
            <a:spLocks noGrp="1"/>
          </p:cNvSpPr>
          <p:nvPr>
            <p:ph type="ftr" sz="quarter" idx="10"/>
          </p:nvPr>
        </p:nvSpPr>
        <p:spPr>
          <a:xfrm>
            <a:off x="541491" y="6356350"/>
            <a:ext cx="4411509" cy="365125"/>
          </a:xfrm>
        </p:spPr>
        <p:txBody>
          <a:bodyPr anchor="ctr">
            <a:normAutofit/>
          </a:bodyPr>
          <a:lstStyle/>
          <a:p>
            <a:r>
              <a:rPr lang="en-US" dirty="0">
                <a:cs typeface="Arial"/>
              </a:rPr>
              <a:t>DATABASE MONITORING</a:t>
            </a:r>
          </a:p>
        </p:txBody>
      </p:sp>
      <p:sp>
        <p:nvSpPr>
          <p:cNvPr id="10" name="Slide Number Placeholder 9">
            <a:extLst>
              <a:ext uri="{FF2B5EF4-FFF2-40B4-BE49-F238E27FC236}">
                <a16:creationId xmlns:a16="http://schemas.microsoft.com/office/drawing/2014/main" id="{29036B41-C58D-7D46-44C1-396536DC6AE0}"/>
              </a:ext>
            </a:extLst>
          </p:cNvPr>
          <p:cNvSpPr>
            <a:spLocks noGrp="1"/>
          </p:cNvSpPr>
          <p:nvPr>
            <p:ph type="sldNum" sz="quarter" idx="11"/>
          </p:nvPr>
        </p:nvSpPr>
        <p:spPr>
          <a:xfrm>
            <a:off x="8907309" y="6356350"/>
            <a:ext cx="2743200" cy="365125"/>
          </a:xfrm>
        </p:spPr>
        <p:txBody>
          <a:bodyPr anchor="ctr">
            <a:normAutofit/>
          </a:bodyPr>
          <a:lstStyle/>
          <a:p>
            <a:pPr>
              <a:spcAft>
                <a:spcPts val="600"/>
              </a:spcAft>
            </a:pPr>
            <a:fld id="{B5CEABB6-07DC-46E8-9B57-56EC44A396E5}" type="slidenum">
              <a:rPr lang="en-US" smtClean="0"/>
              <a:pPr>
                <a:spcAft>
                  <a:spcPts val="600"/>
                </a:spcAft>
              </a:pPr>
              <a:t>2</a:t>
            </a:fld>
            <a:endParaRPr lang="en-US"/>
          </a:p>
        </p:txBody>
      </p:sp>
    </p:spTree>
    <p:extLst>
      <p:ext uri="{BB962C8B-B14F-4D97-AF65-F5344CB8AC3E}">
        <p14:creationId xmlns:p14="http://schemas.microsoft.com/office/powerpoint/2010/main" val="753417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ABBA-2E6D-E7DD-AC67-58D1FCB3F346}"/>
              </a:ext>
            </a:extLst>
          </p:cNvPr>
          <p:cNvSpPr>
            <a:spLocks noGrp="1"/>
          </p:cNvSpPr>
          <p:nvPr>
            <p:ph type="title"/>
          </p:nvPr>
        </p:nvSpPr>
        <p:spPr>
          <a:xfrm>
            <a:off x="811185" y="621973"/>
            <a:ext cx="6767994" cy="961899"/>
          </a:xfrm>
        </p:spPr>
        <p:txBody>
          <a:bodyPr/>
          <a:lstStyle/>
          <a:p>
            <a:r>
              <a:rPr lang="en-US" dirty="0">
                <a:solidFill>
                  <a:srgbClr val="FFFFFF"/>
                </a:solidFill>
              </a:rPr>
              <a:t>What is Database </a:t>
            </a:r>
            <a:r>
              <a:rPr lang="en-US" dirty="0"/>
              <a:t>Monitoring</a:t>
            </a:r>
          </a:p>
          <a:p>
            <a:br>
              <a:rPr lang="en-US" dirty="0"/>
            </a:br>
            <a:endParaRPr lang="en-US" dirty="0"/>
          </a:p>
        </p:txBody>
      </p:sp>
      <p:pic>
        <p:nvPicPr>
          <p:cNvPr id="12" name="Picture Placeholder 11" descr="Badge with checkmark">
            <a:extLst>
              <a:ext uri="{FF2B5EF4-FFF2-40B4-BE49-F238E27FC236}">
                <a16:creationId xmlns:a16="http://schemas.microsoft.com/office/drawing/2014/main" id="{7ACB77E6-BC5F-1BC1-CA97-6D2E37F39C9B}"/>
              </a:ext>
            </a:extLst>
          </p:cNvPr>
          <p:cNvPicPr>
            <a:picLocks noGrp="1" noChangeAspect="1"/>
          </p:cNvPicPr>
          <p:nvPr>
            <p:ph type="pic" sz="quarter" idx="2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ext Placeholder 4">
            <a:extLst>
              <a:ext uri="{FF2B5EF4-FFF2-40B4-BE49-F238E27FC236}">
                <a16:creationId xmlns:a16="http://schemas.microsoft.com/office/drawing/2014/main" id="{59401105-5841-28D0-D6C0-3E1A46648BFE}"/>
              </a:ext>
            </a:extLst>
          </p:cNvPr>
          <p:cNvSpPr>
            <a:spLocks noGrp="1"/>
          </p:cNvSpPr>
          <p:nvPr>
            <p:ph type="body" sz="quarter" idx="13"/>
          </p:nvPr>
        </p:nvSpPr>
        <p:spPr>
          <a:xfrm>
            <a:off x="2255962" y="2476500"/>
            <a:ext cx="5803901" cy="685800"/>
          </a:xfrm>
        </p:spPr>
        <p:txBody>
          <a:bodyPr vert="horz" lIns="0" tIns="0" rIns="0" bIns="0" rtlCol="0" anchor="t">
            <a:noAutofit/>
          </a:bodyPr>
          <a:lstStyle/>
          <a:p>
            <a:r>
              <a:rPr lang="en-US" dirty="0">
                <a:solidFill>
                  <a:srgbClr val="FFFFFF"/>
                </a:solidFill>
                <a:ea typeface="+mn-lt"/>
                <a:cs typeface="+mn-lt"/>
              </a:rPr>
              <a:t>Database monitoring is the act of</a:t>
            </a:r>
            <a:r>
              <a:rPr lang="en-US" sz="2400" dirty="0">
                <a:solidFill>
                  <a:srgbClr val="FFFFFF"/>
                </a:solidFill>
                <a:ea typeface="+mn-lt"/>
                <a:cs typeface="+mn-lt"/>
              </a:rPr>
              <a:t> </a:t>
            </a:r>
            <a:r>
              <a:rPr lang="en-US" sz="2400" b="1" dirty="0">
                <a:solidFill>
                  <a:srgbClr val="FFFFFF"/>
                </a:solidFill>
                <a:ea typeface="+mn-lt"/>
                <a:cs typeface="+mn-lt"/>
              </a:rPr>
              <a:t>measuring a database’s performance</a:t>
            </a:r>
            <a:r>
              <a:rPr lang="en-US" sz="2400" dirty="0">
                <a:solidFill>
                  <a:srgbClr val="FFFFFF"/>
                </a:solidFill>
                <a:ea typeface="+mn-lt"/>
                <a:cs typeface="+mn-lt"/>
              </a:rPr>
              <a:t> </a:t>
            </a:r>
            <a:r>
              <a:rPr lang="en-US" dirty="0">
                <a:solidFill>
                  <a:srgbClr val="FFFFFF"/>
                </a:solidFill>
                <a:ea typeface="+mn-lt"/>
                <a:cs typeface="+mn-lt"/>
              </a:rPr>
              <a:t>in real time to identify problems and any other factors that can cause a problem in future. It helps understand the areas in the database that can be optimized or enhanced to improve efficiency and performance.</a:t>
            </a:r>
            <a:endParaRPr lang="en-US" dirty="0">
              <a:solidFill>
                <a:srgbClr val="FFFFFF"/>
              </a:solidFill>
            </a:endParaRPr>
          </a:p>
          <a:p>
            <a:br>
              <a:rPr lang="en-US" dirty="0"/>
            </a:br>
            <a:endParaRPr lang="en-US" dirty="0"/>
          </a:p>
        </p:txBody>
      </p:sp>
      <p:pic>
        <p:nvPicPr>
          <p:cNvPr id="16" name="Picture Placeholder 15" descr="Badge with checkmark">
            <a:extLst>
              <a:ext uri="{FF2B5EF4-FFF2-40B4-BE49-F238E27FC236}">
                <a16:creationId xmlns:a16="http://schemas.microsoft.com/office/drawing/2014/main" id="{41353449-F29F-160E-215E-BB307C73E339}"/>
              </a:ext>
            </a:extLst>
          </p:cNvPr>
          <p:cNvPicPr>
            <a:picLocks noGrp="1" noChangeAspect="1"/>
          </p:cNvPicPr>
          <p:nvPr>
            <p:ph type="pic" sz="quarter" idx="2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88164" y="4083276"/>
            <a:ext cx="502920" cy="502920"/>
          </a:xfrm>
        </p:spPr>
      </p:pic>
      <p:sp>
        <p:nvSpPr>
          <p:cNvPr id="3" name="Footer Placeholder 2">
            <a:extLst>
              <a:ext uri="{FF2B5EF4-FFF2-40B4-BE49-F238E27FC236}">
                <a16:creationId xmlns:a16="http://schemas.microsoft.com/office/drawing/2014/main" id="{9C3F16C9-B662-209D-15DE-55D714B28413}"/>
              </a:ext>
            </a:extLst>
          </p:cNvPr>
          <p:cNvSpPr>
            <a:spLocks noGrp="1"/>
          </p:cNvSpPr>
          <p:nvPr>
            <p:ph type="ftr" sz="quarter" idx="10"/>
          </p:nvPr>
        </p:nvSpPr>
        <p:spPr/>
        <p:txBody>
          <a:bodyPr/>
          <a:lstStyle/>
          <a:p>
            <a:r>
              <a:rPr lang="en-US" dirty="0">
                <a:cs typeface="Arial"/>
              </a:rPr>
              <a:t>DATABASE MONITORING</a:t>
            </a:r>
            <a:endParaRPr lang="en-US" dirty="0"/>
          </a:p>
        </p:txBody>
      </p:sp>
      <p:sp>
        <p:nvSpPr>
          <p:cNvPr id="4" name="Slide Number Placeholder 3">
            <a:extLst>
              <a:ext uri="{FF2B5EF4-FFF2-40B4-BE49-F238E27FC236}">
                <a16:creationId xmlns:a16="http://schemas.microsoft.com/office/drawing/2014/main" id="{804DA4DD-2363-F475-FCAA-A686AA9F99AC}"/>
              </a:ext>
            </a:extLst>
          </p:cNvPr>
          <p:cNvSpPr>
            <a:spLocks noGrp="1"/>
          </p:cNvSpPr>
          <p:nvPr>
            <p:ph type="sldNum" sz="quarter" idx="11"/>
          </p:nvPr>
        </p:nvSpPr>
        <p:spPr/>
        <p:txBody>
          <a:bodyPr/>
          <a:lstStyle/>
          <a:p>
            <a:fld id="{B5CEABB6-07DC-46E8-9B57-56EC44A396E5}" type="slidenum">
              <a:rPr lang="en-US" smtClean="0"/>
              <a:pPr/>
              <a:t>3</a:t>
            </a:fld>
            <a:endParaRPr lang="en-US" dirty="0"/>
          </a:p>
        </p:txBody>
      </p:sp>
      <p:sp>
        <p:nvSpPr>
          <p:cNvPr id="9" name="Text Placeholder 8">
            <a:extLst>
              <a:ext uri="{FF2B5EF4-FFF2-40B4-BE49-F238E27FC236}">
                <a16:creationId xmlns:a16="http://schemas.microsoft.com/office/drawing/2014/main" id="{0E17AE10-BD71-87FA-33A8-240787DC8D71}"/>
              </a:ext>
            </a:extLst>
          </p:cNvPr>
          <p:cNvSpPr>
            <a:spLocks noGrp="1"/>
          </p:cNvSpPr>
          <p:nvPr>
            <p:ph type="body" sz="quarter" idx="24"/>
          </p:nvPr>
        </p:nvSpPr>
        <p:spPr>
          <a:xfrm>
            <a:off x="2255962" y="4246562"/>
            <a:ext cx="6470650" cy="2032907"/>
          </a:xfrm>
        </p:spPr>
        <p:txBody>
          <a:bodyPr vert="horz" lIns="0" tIns="0" rIns="0" bIns="0" rtlCol="0" anchor="t">
            <a:noAutofit/>
          </a:bodyPr>
          <a:lstStyle/>
          <a:p>
            <a:r>
              <a:rPr lang="en-US" dirty="0">
                <a:solidFill>
                  <a:srgbClr val="FFFFFF"/>
                </a:solidFill>
                <a:ea typeface="+mn-lt"/>
                <a:cs typeface="+mn-lt"/>
              </a:rPr>
              <a:t>This is generally done with </a:t>
            </a:r>
            <a:r>
              <a:rPr lang="en-US" sz="2400" b="1" dirty="0">
                <a:solidFill>
                  <a:srgbClr val="FFFFFF"/>
                </a:solidFill>
                <a:ea typeface="+mn-lt"/>
                <a:cs typeface="+mn-lt"/>
              </a:rPr>
              <a:t>monitoring software tools</a:t>
            </a:r>
            <a:r>
              <a:rPr lang="en-US" dirty="0">
                <a:solidFill>
                  <a:srgbClr val="FFFFFF"/>
                </a:solidFill>
                <a:ea typeface="+mn-lt"/>
                <a:cs typeface="+mn-lt"/>
              </a:rPr>
              <a:t> that are either inbuilt with the database or installed separately from third-party vendors. Through these tools and interfaces, database administrators can monitor the performance of different database areas that serve various applications. They allow to see the performance of an application’s database through a specialized web interface.</a:t>
            </a:r>
            <a:endParaRPr lang="en-US" dirty="0"/>
          </a:p>
          <a:p>
            <a:br>
              <a:rPr lang="en-US" dirty="0"/>
            </a:br>
            <a:endParaRPr lang="en-US" dirty="0"/>
          </a:p>
        </p:txBody>
      </p:sp>
    </p:spTree>
    <p:extLst>
      <p:ext uri="{BB962C8B-B14F-4D97-AF65-F5344CB8AC3E}">
        <p14:creationId xmlns:p14="http://schemas.microsoft.com/office/powerpoint/2010/main" val="429486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74DA-6954-F976-32DC-5FCBE236F08D}"/>
              </a:ext>
            </a:extLst>
          </p:cNvPr>
          <p:cNvSpPr>
            <a:spLocks noGrp="1"/>
          </p:cNvSpPr>
          <p:nvPr>
            <p:ph type="title"/>
          </p:nvPr>
        </p:nvSpPr>
        <p:spPr>
          <a:xfrm>
            <a:off x="811185" y="621973"/>
            <a:ext cx="8686601" cy="961899"/>
          </a:xfrm>
        </p:spPr>
        <p:txBody>
          <a:bodyPr/>
          <a:lstStyle/>
          <a:p>
            <a:r>
              <a:rPr lang="en-US" dirty="0">
                <a:solidFill>
                  <a:srgbClr val="FFFFFF"/>
                </a:solidFill>
              </a:rPr>
              <a:t>Database Monitoring Metrics </a:t>
            </a:r>
          </a:p>
          <a:p>
            <a:br>
              <a:rPr lang="en-US" dirty="0"/>
            </a:br>
            <a:endParaRPr lang="en-US" dirty="0"/>
          </a:p>
        </p:txBody>
      </p:sp>
      <p:sp>
        <p:nvSpPr>
          <p:cNvPr id="3" name="Text Placeholder 2">
            <a:extLst>
              <a:ext uri="{FF2B5EF4-FFF2-40B4-BE49-F238E27FC236}">
                <a16:creationId xmlns:a16="http://schemas.microsoft.com/office/drawing/2014/main" id="{F082EE5C-1C1D-2311-9C04-2C5CBF22CEF9}"/>
              </a:ext>
            </a:extLst>
          </p:cNvPr>
          <p:cNvSpPr>
            <a:spLocks noGrp="1"/>
          </p:cNvSpPr>
          <p:nvPr>
            <p:ph type="body" sz="quarter" idx="13"/>
          </p:nvPr>
        </p:nvSpPr>
        <p:spPr>
          <a:xfrm>
            <a:off x="843847" y="1735188"/>
            <a:ext cx="2603497" cy="554038"/>
          </a:xfrm>
        </p:spPr>
        <p:txBody>
          <a:bodyPr vert="horz" lIns="0" tIns="0" rIns="0" bIns="0" rtlCol="0" anchor="t">
            <a:noAutofit/>
          </a:bodyPr>
          <a:lstStyle/>
          <a:p>
            <a:r>
              <a:rPr lang="en-US" dirty="0">
                <a:solidFill>
                  <a:srgbClr val="FFFFFF"/>
                </a:solidFill>
                <a:latin typeface="Arial Black"/>
              </a:rPr>
              <a:t>Infrastructure</a:t>
            </a:r>
            <a:endParaRPr lang="en-US" dirty="0"/>
          </a:p>
        </p:txBody>
      </p:sp>
      <p:sp>
        <p:nvSpPr>
          <p:cNvPr id="9" name="Text Placeholder 8">
            <a:extLst>
              <a:ext uri="{FF2B5EF4-FFF2-40B4-BE49-F238E27FC236}">
                <a16:creationId xmlns:a16="http://schemas.microsoft.com/office/drawing/2014/main" id="{F7586097-FD63-32B9-57E7-84156E98A4A9}"/>
              </a:ext>
            </a:extLst>
          </p:cNvPr>
          <p:cNvSpPr>
            <a:spLocks noGrp="1"/>
          </p:cNvSpPr>
          <p:nvPr>
            <p:ph type="body" sz="quarter" idx="20"/>
          </p:nvPr>
        </p:nvSpPr>
        <p:spPr>
          <a:xfrm>
            <a:off x="5419192" y="1721077"/>
            <a:ext cx="2031997" cy="554038"/>
          </a:xfrm>
        </p:spPr>
        <p:txBody>
          <a:bodyPr vert="horz" lIns="0" tIns="0" rIns="0" bIns="0" rtlCol="0" anchor="t">
            <a:noAutofit/>
          </a:bodyPr>
          <a:lstStyle/>
          <a:p>
            <a:r>
              <a:rPr lang="en-US" dirty="0">
                <a:solidFill>
                  <a:srgbClr val="FFFFFF"/>
                </a:solidFill>
                <a:latin typeface="Arial Black"/>
              </a:rPr>
              <a:t>Availability</a:t>
            </a:r>
            <a:endParaRPr lang="en-US" dirty="0"/>
          </a:p>
        </p:txBody>
      </p:sp>
      <p:sp>
        <p:nvSpPr>
          <p:cNvPr id="12" name="Footer Placeholder 11">
            <a:extLst>
              <a:ext uri="{FF2B5EF4-FFF2-40B4-BE49-F238E27FC236}">
                <a16:creationId xmlns:a16="http://schemas.microsoft.com/office/drawing/2014/main" id="{8A6254CF-1E42-BDE2-C455-504765B896A1}"/>
              </a:ext>
            </a:extLst>
          </p:cNvPr>
          <p:cNvSpPr>
            <a:spLocks noGrp="1"/>
          </p:cNvSpPr>
          <p:nvPr>
            <p:ph type="ftr" sz="quarter" idx="10"/>
          </p:nvPr>
        </p:nvSpPr>
        <p:spPr>
          <a:xfrm>
            <a:off x="541491" y="6601278"/>
            <a:ext cx="4411509" cy="365125"/>
          </a:xfrm>
        </p:spPr>
        <p:txBody>
          <a:bodyPr/>
          <a:lstStyle/>
          <a:p>
            <a:r>
              <a:rPr lang="en-US" dirty="0">
                <a:cs typeface="Arial"/>
              </a:rPr>
              <a:t>DATABASE MONITORING</a:t>
            </a:r>
          </a:p>
        </p:txBody>
      </p:sp>
      <p:sp>
        <p:nvSpPr>
          <p:cNvPr id="13" name="Slide Number Placeholder 12">
            <a:extLst>
              <a:ext uri="{FF2B5EF4-FFF2-40B4-BE49-F238E27FC236}">
                <a16:creationId xmlns:a16="http://schemas.microsoft.com/office/drawing/2014/main" id="{EE43B795-D171-E68A-510F-ADEBB07C2268}"/>
              </a:ext>
            </a:extLst>
          </p:cNvPr>
          <p:cNvSpPr>
            <a:spLocks noGrp="1"/>
          </p:cNvSpPr>
          <p:nvPr>
            <p:ph type="sldNum" sz="quarter" idx="11"/>
          </p:nvPr>
        </p:nvSpPr>
        <p:spPr/>
        <p:txBody>
          <a:bodyPr/>
          <a:lstStyle/>
          <a:p>
            <a:fld id="{B5CEABB6-07DC-46E8-9B57-56EC44A396E5}" type="slidenum">
              <a:rPr lang="en-US" smtClean="0"/>
              <a:pPr/>
              <a:t>4</a:t>
            </a:fld>
            <a:endParaRPr lang="en-US" dirty="0"/>
          </a:p>
        </p:txBody>
      </p:sp>
      <p:sp>
        <p:nvSpPr>
          <p:cNvPr id="10" name="Text Placeholder 2">
            <a:extLst>
              <a:ext uri="{FF2B5EF4-FFF2-40B4-BE49-F238E27FC236}">
                <a16:creationId xmlns:a16="http://schemas.microsoft.com/office/drawing/2014/main" id="{0E7FF74F-9327-5913-D96D-3B4A62C86DC9}"/>
              </a:ext>
            </a:extLst>
          </p:cNvPr>
          <p:cNvSpPr>
            <a:spLocks noGrp="1"/>
          </p:cNvSpPr>
          <p:nvPr/>
        </p:nvSpPr>
        <p:spPr>
          <a:xfrm>
            <a:off x="5421284" y="2254109"/>
            <a:ext cx="2603497" cy="55403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bg1"/>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FFFF"/>
                </a:solidFill>
                <a:latin typeface="Arial Black"/>
              </a:rPr>
              <a:t>Performance</a:t>
            </a:r>
          </a:p>
          <a:p>
            <a:endParaRPr lang="en-US" dirty="0"/>
          </a:p>
        </p:txBody>
      </p:sp>
      <p:sp>
        <p:nvSpPr>
          <p:cNvPr id="14" name="Text Placeholder 8">
            <a:extLst>
              <a:ext uri="{FF2B5EF4-FFF2-40B4-BE49-F238E27FC236}">
                <a16:creationId xmlns:a16="http://schemas.microsoft.com/office/drawing/2014/main" id="{7F04057D-CB94-9852-FAEE-506F3C1E2C74}"/>
              </a:ext>
            </a:extLst>
          </p:cNvPr>
          <p:cNvSpPr>
            <a:spLocks noGrp="1"/>
          </p:cNvSpPr>
          <p:nvPr/>
        </p:nvSpPr>
        <p:spPr>
          <a:xfrm>
            <a:off x="811914" y="2925055"/>
            <a:ext cx="2603497" cy="55403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bg1"/>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FFFF"/>
                </a:solidFill>
                <a:latin typeface="Arial Black"/>
              </a:rPr>
              <a:t>Scheduled Tasks</a:t>
            </a:r>
            <a:endParaRPr lang="en-US" dirty="0"/>
          </a:p>
          <a:p>
            <a:br>
              <a:rPr lang="en-US" dirty="0"/>
            </a:br>
            <a:endParaRPr lang="en-US" dirty="0"/>
          </a:p>
        </p:txBody>
      </p:sp>
      <p:sp>
        <p:nvSpPr>
          <p:cNvPr id="15" name="Text Placeholder 5">
            <a:extLst>
              <a:ext uri="{FF2B5EF4-FFF2-40B4-BE49-F238E27FC236}">
                <a16:creationId xmlns:a16="http://schemas.microsoft.com/office/drawing/2014/main" id="{06EA57F1-5218-146A-3699-FA2B35F469A0}"/>
              </a:ext>
            </a:extLst>
          </p:cNvPr>
          <p:cNvSpPr>
            <a:spLocks noGrp="1"/>
          </p:cNvSpPr>
          <p:nvPr/>
        </p:nvSpPr>
        <p:spPr>
          <a:xfrm>
            <a:off x="813062" y="2327210"/>
            <a:ext cx="2604092" cy="554038"/>
          </a:xfrm>
          <a:prstGeom prst="rect">
            <a:avLst/>
          </a:prstGeom>
        </p:spPr>
        <p:txBody>
          <a:bodyPr vert="horz" lIns="0" tIns="0" rIns="0" b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FFFFFF"/>
                </a:solidFill>
                <a:latin typeface="Arial Black"/>
              </a:rPr>
              <a:t>Throughput</a:t>
            </a:r>
            <a:endParaRPr lang="en-US" dirty="0"/>
          </a:p>
        </p:txBody>
      </p:sp>
      <p:sp>
        <p:nvSpPr>
          <p:cNvPr id="17" name="Text Placeholder 2">
            <a:extLst>
              <a:ext uri="{FF2B5EF4-FFF2-40B4-BE49-F238E27FC236}">
                <a16:creationId xmlns:a16="http://schemas.microsoft.com/office/drawing/2014/main" id="{CA75C570-4BF2-01B5-563E-D1792E66578E}"/>
              </a:ext>
            </a:extLst>
          </p:cNvPr>
          <p:cNvSpPr>
            <a:spLocks noGrp="1"/>
          </p:cNvSpPr>
          <p:nvPr/>
        </p:nvSpPr>
        <p:spPr>
          <a:xfrm>
            <a:off x="812617" y="3505281"/>
            <a:ext cx="2603497" cy="55403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b="1" i="0" kern="1200">
                <a:solidFill>
                  <a:schemeClr val="bg1"/>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FFFF"/>
                </a:solidFill>
                <a:latin typeface="Arial Black"/>
              </a:rPr>
              <a:t>Logs</a:t>
            </a:r>
            <a:endParaRPr lang="en-US" dirty="0"/>
          </a:p>
          <a:p>
            <a:endParaRPr lang="en-US" dirty="0"/>
          </a:p>
        </p:txBody>
      </p:sp>
      <p:sp>
        <p:nvSpPr>
          <p:cNvPr id="18" name="Text Placeholder 5">
            <a:extLst>
              <a:ext uri="{FF2B5EF4-FFF2-40B4-BE49-F238E27FC236}">
                <a16:creationId xmlns:a16="http://schemas.microsoft.com/office/drawing/2014/main" id="{BED67EDC-8077-F383-5074-21702446C9FB}"/>
              </a:ext>
            </a:extLst>
          </p:cNvPr>
          <p:cNvSpPr>
            <a:spLocks noGrp="1"/>
          </p:cNvSpPr>
          <p:nvPr/>
        </p:nvSpPr>
        <p:spPr>
          <a:xfrm>
            <a:off x="5422537" y="2812168"/>
            <a:ext cx="2604092" cy="554038"/>
          </a:xfrm>
          <a:prstGeom prst="rect">
            <a:avLst/>
          </a:prstGeom>
        </p:spPr>
        <p:txBody>
          <a:bodyPr vert="horz" lIns="0" tIns="0" rIns="0" b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FFFFFF"/>
                </a:solidFill>
                <a:latin typeface="Arial Black"/>
              </a:rPr>
              <a:t>Security</a:t>
            </a:r>
            <a:endParaRPr lang="en-US" dirty="0"/>
          </a:p>
        </p:txBody>
      </p:sp>
    </p:spTree>
    <p:extLst>
      <p:ext uri="{BB962C8B-B14F-4D97-AF65-F5344CB8AC3E}">
        <p14:creationId xmlns:p14="http://schemas.microsoft.com/office/powerpoint/2010/main" val="323871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897A800-5DEE-9D88-8CBA-B0F7AB7C7330}"/>
              </a:ext>
            </a:extLst>
          </p:cNvPr>
          <p:cNvSpPr>
            <a:spLocks noGrp="1"/>
          </p:cNvSpPr>
          <p:nvPr>
            <p:ph type="title"/>
          </p:nvPr>
        </p:nvSpPr>
        <p:spPr>
          <a:xfrm>
            <a:off x="825295" y="621973"/>
            <a:ext cx="13596260" cy="961899"/>
          </a:xfrm>
        </p:spPr>
        <p:txBody>
          <a:bodyPr/>
          <a:lstStyle/>
          <a:p>
            <a:r>
              <a:rPr lang="en-US" dirty="0"/>
              <a:t>Lesson 1: Infrastructure</a:t>
            </a:r>
          </a:p>
        </p:txBody>
      </p:sp>
      <p:sp>
        <p:nvSpPr>
          <p:cNvPr id="15" name="Footer Placeholder 14">
            <a:extLst>
              <a:ext uri="{FF2B5EF4-FFF2-40B4-BE49-F238E27FC236}">
                <a16:creationId xmlns:a16="http://schemas.microsoft.com/office/drawing/2014/main" id="{6EF2EEA8-C2BD-7348-5408-1AA3B4D9AAF0}"/>
              </a:ext>
            </a:extLst>
          </p:cNvPr>
          <p:cNvSpPr>
            <a:spLocks noGrp="1"/>
          </p:cNvSpPr>
          <p:nvPr>
            <p:ph type="ftr" sz="quarter" idx="10"/>
          </p:nvPr>
        </p:nvSpPr>
        <p:spPr/>
        <p:txBody>
          <a:bodyPr/>
          <a:lstStyle/>
          <a:p>
            <a:r>
              <a:rPr lang="en-US" dirty="0">
                <a:cs typeface="Arial"/>
              </a:rPr>
              <a:t>DATABASE MONITORING</a:t>
            </a:r>
          </a:p>
        </p:txBody>
      </p:sp>
      <p:sp>
        <p:nvSpPr>
          <p:cNvPr id="16" name="Slide Number Placeholder 15">
            <a:extLst>
              <a:ext uri="{FF2B5EF4-FFF2-40B4-BE49-F238E27FC236}">
                <a16:creationId xmlns:a16="http://schemas.microsoft.com/office/drawing/2014/main" id="{BFF04BBC-37D1-A07B-4CED-06F6D6061400}"/>
              </a:ext>
            </a:extLst>
          </p:cNvPr>
          <p:cNvSpPr>
            <a:spLocks noGrp="1"/>
          </p:cNvSpPr>
          <p:nvPr>
            <p:ph type="sldNum" sz="quarter" idx="11"/>
          </p:nvPr>
        </p:nvSpPr>
        <p:spPr/>
        <p:txBody>
          <a:bodyPr/>
          <a:lstStyle/>
          <a:p>
            <a:fld id="{B5CEABB6-07DC-46E8-9B57-56EC44A396E5}" type="slidenum">
              <a:rPr lang="en-US" smtClean="0"/>
              <a:pPr/>
              <a:t>5</a:t>
            </a:fld>
            <a:endParaRPr lang="en-US" dirty="0"/>
          </a:p>
        </p:txBody>
      </p:sp>
      <p:sp>
        <p:nvSpPr>
          <p:cNvPr id="26" name="Text Placeholder 4">
            <a:extLst>
              <a:ext uri="{FF2B5EF4-FFF2-40B4-BE49-F238E27FC236}">
                <a16:creationId xmlns:a16="http://schemas.microsoft.com/office/drawing/2014/main" id="{A75E0B63-C1E9-0EEB-2622-773B55683C08}"/>
              </a:ext>
            </a:extLst>
          </p:cNvPr>
          <p:cNvSpPr>
            <a:spLocks noGrp="1"/>
          </p:cNvSpPr>
          <p:nvPr>
            <p:ph type="body" sz="quarter" idx="16"/>
          </p:nvPr>
        </p:nvSpPr>
        <p:spPr>
          <a:xfrm>
            <a:off x="822676" y="1713377"/>
            <a:ext cx="7688035" cy="1902542"/>
          </a:xfrm>
        </p:spPr>
        <p:txBody>
          <a:bodyPr vert="horz" lIns="0" tIns="0" rIns="0" bIns="0" rtlCol="0" anchor="t">
            <a:noAutofit/>
          </a:bodyPr>
          <a:lstStyle/>
          <a:p>
            <a:r>
              <a:rPr lang="en-US" sz="1600" dirty="0">
                <a:solidFill>
                  <a:srgbClr val="FFFFFF"/>
                </a:solidFill>
                <a:ea typeface="+mn-lt"/>
                <a:cs typeface="+mn-lt"/>
              </a:rPr>
              <a:t>Infrastructure-related database monitoring metrics include:</a:t>
            </a:r>
            <a:endParaRPr lang="en-US" sz="1600" dirty="0">
              <a:solidFill>
                <a:srgbClr val="FFFFFF"/>
              </a:solidFill>
            </a:endParaRPr>
          </a:p>
          <a:p>
            <a:pPr marL="285750" indent="-285750">
              <a:buChar char="•"/>
            </a:pPr>
            <a:r>
              <a:rPr lang="en-US" sz="1600" dirty="0">
                <a:solidFill>
                  <a:srgbClr val="FFFFFF"/>
                </a:solidFill>
                <a:ea typeface="+mn-lt"/>
                <a:cs typeface="+mn-lt"/>
              </a:rPr>
              <a:t>Memory available</a:t>
            </a:r>
            <a:endParaRPr lang="en-US" sz="1600" dirty="0"/>
          </a:p>
          <a:p>
            <a:pPr marL="285750" indent="-285750">
              <a:buChar char="•"/>
            </a:pPr>
            <a:r>
              <a:rPr lang="en-US" sz="1600" dirty="0">
                <a:solidFill>
                  <a:srgbClr val="FFFFFF"/>
                </a:solidFill>
                <a:ea typeface="+mn-lt"/>
                <a:cs typeface="+mn-lt"/>
              </a:rPr>
              <a:t>Percentage of CPU time that is used by database processes</a:t>
            </a:r>
            <a:endParaRPr lang="en-US" sz="1600" dirty="0"/>
          </a:p>
          <a:p>
            <a:pPr marL="285750" indent="-285750">
              <a:buChar char="•"/>
            </a:pPr>
            <a:r>
              <a:rPr lang="en-US" sz="1600" dirty="0">
                <a:solidFill>
                  <a:srgbClr val="FFFFFF"/>
                </a:solidFill>
                <a:ea typeface="+mn-lt"/>
                <a:cs typeface="+mn-lt"/>
              </a:rPr>
              <a:t>Available disk space</a:t>
            </a:r>
            <a:endParaRPr lang="en-US" sz="1600" dirty="0"/>
          </a:p>
          <a:p>
            <a:pPr marL="285750" indent="-285750">
              <a:buChar char="•"/>
            </a:pPr>
            <a:r>
              <a:rPr lang="en-US" sz="1600" dirty="0">
                <a:solidFill>
                  <a:srgbClr val="FFFFFF"/>
                </a:solidFill>
                <a:ea typeface="+mn-lt"/>
                <a:cs typeface="+mn-lt"/>
              </a:rPr>
              <a:t>Percent virtual memory use</a:t>
            </a:r>
            <a:endParaRPr lang="en-US" sz="1600" dirty="0"/>
          </a:p>
          <a:p>
            <a:pPr marL="285750" indent="-285750">
              <a:buChar char="•"/>
            </a:pPr>
            <a:r>
              <a:rPr lang="en-US" sz="1600" dirty="0">
                <a:solidFill>
                  <a:srgbClr val="FFFFFF"/>
                </a:solidFill>
                <a:ea typeface="+mn-lt"/>
                <a:cs typeface="+mn-lt"/>
              </a:rPr>
              <a:t>Disk queue for waiting I/O</a:t>
            </a:r>
            <a:endParaRPr lang="en-US" sz="1600" dirty="0"/>
          </a:p>
          <a:p>
            <a:pPr marL="285750" indent="-285750">
              <a:buChar char="•"/>
            </a:pPr>
            <a:endParaRPr lang="en-US" sz="1600" dirty="0"/>
          </a:p>
        </p:txBody>
      </p:sp>
    </p:spTree>
    <p:extLst>
      <p:ext uri="{BB962C8B-B14F-4D97-AF65-F5344CB8AC3E}">
        <p14:creationId xmlns:p14="http://schemas.microsoft.com/office/powerpoint/2010/main" val="3707974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348845-3852-D4E6-EF42-8024EAC0ED4C}"/>
              </a:ext>
            </a:extLst>
          </p:cNvPr>
          <p:cNvSpPr>
            <a:spLocks noGrp="1"/>
          </p:cNvSpPr>
          <p:nvPr>
            <p:ph type="title"/>
          </p:nvPr>
        </p:nvSpPr>
        <p:spPr>
          <a:xfrm>
            <a:off x="804940" y="621973"/>
            <a:ext cx="8738798" cy="961899"/>
          </a:xfrm>
        </p:spPr>
        <p:txBody>
          <a:bodyPr/>
          <a:lstStyle/>
          <a:p>
            <a:r>
              <a:rPr lang="en-US"/>
              <a:t>Lesson 2: Availability</a:t>
            </a:r>
          </a:p>
        </p:txBody>
      </p:sp>
      <p:sp>
        <p:nvSpPr>
          <p:cNvPr id="2" name="Footer Placeholder 1">
            <a:extLst>
              <a:ext uri="{FF2B5EF4-FFF2-40B4-BE49-F238E27FC236}">
                <a16:creationId xmlns:a16="http://schemas.microsoft.com/office/drawing/2014/main" id="{385838BE-FE85-5A05-0EFC-BCE83A013391}"/>
              </a:ext>
            </a:extLst>
          </p:cNvPr>
          <p:cNvSpPr>
            <a:spLocks noGrp="1"/>
          </p:cNvSpPr>
          <p:nvPr>
            <p:ph type="ftr" sz="quarter" idx="10"/>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1DE16EEF-C14D-990B-DA49-E4785FFAC647}"/>
              </a:ext>
            </a:extLst>
          </p:cNvPr>
          <p:cNvSpPr>
            <a:spLocks noGrp="1"/>
          </p:cNvSpPr>
          <p:nvPr>
            <p:ph type="sldNum" sz="quarter" idx="11"/>
          </p:nvPr>
        </p:nvSpPr>
        <p:spPr/>
        <p:txBody>
          <a:bodyPr/>
          <a:lstStyle/>
          <a:p>
            <a:fld id="{B5CEABB6-07DC-46E8-9B57-56EC44A396E5}" type="slidenum">
              <a:rPr lang="en-US" smtClean="0"/>
              <a:pPr/>
              <a:t>6</a:t>
            </a:fld>
            <a:endParaRPr lang="en-US" dirty="0"/>
          </a:p>
        </p:txBody>
      </p:sp>
      <p:sp>
        <p:nvSpPr>
          <p:cNvPr id="17" name="Text Placeholder 10">
            <a:extLst>
              <a:ext uri="{FF2B5EF4-FFF2-40B4-BE49-F238E27FC236}">
                <a16:creationId xmlns:a16="http://schemas.microsoft.com/office/drawing/2014/main" id="{7B7582B1-9C62-8CF1-4BDF-9420C9076C6C}"/>
              </a:ext>
            </a:extLst>
          </p:cNvPr>
          <p:cNvSpPr>
            <a:spLocks noGrp="1"/>
          </p:cNvSpPr>
          <p:nvPr/>
        </p:nvSpPr>
        <p:spPr>
          <a:xfrm>
            <a:off x="807267" y="1713136"/>
            <a:ext cx="7041443" cy="3031430"/>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FFFFFF"/>
                </a:solidFill>
                <a:ea typeface="+mn-lt"/>
                <a:cs typeface="+mn-lt"/>
              </a:rPr>
              <a:t>Before you can look at other counters, you should ensure that your database is accessible and available. It also saves you from the trouble of complaining customers before finding out an outage. Availability metrics include:</a:t>
            </a:r>
            <a:br>
              <a:rPr lang="en-US" dirty="0"/>
            </a:br>
            <a:endParaRPr lang="en-US"/>
          </a:p>
          <a:p>
            <a:pPr marL="285750" indent="-285750">
              <a:buChar char="•"/>
            </a:pPr>
            <a:r>
              <a:rPr lang="en-US" sz="1600" dirty="0">
                <a:solidFill>
                  <a:srgbClr val="FFFFFF"/>
                </a:solidFill>
                <a:ea typeface="+mn-lt"/>
                <a:cs typeface="+mn-lt"/>
              </a:rPr>
              <a:t>Accessibility of database end point and port (e.g. 5432 for PostgreSQL, 3306 for MySQL, etc.)</a:t>
            </a:r>
            <a:endParaRPr lang="en-US"/>
          </a:p>
          <a:p>
            <a:pPr marL="285750" indent="-285750">
              <a:buChar char="•"/>
            </a:pPr>
            <a:r>
              <a:rPr lang="en-US" sz="1600" dirty="0">
                <a:solidFill>
                  <a:srgbClr val="FFFFFF"/>
                </a:solidFill>
                <a:ea typeface="+mn-lt"/>
                <a:cs typeface="+mn-lt"/>
              </a:rPr>
              <a:t>Accessibility of database node(s) that use common protocols like Telnet or Ping</a:t>
            </a:r>
            <a:endParaRPr lang="en-US" sz="1600" dirty="0"/>
          </a:p>
          <a:p>
            <a:pPr marL="285750" indent="-285750">
              <a:buChar char="•"/>
            </a:pPr>
            <a:r>
              <a:rPr lang="en-US" sz="1600" dirty="0">
                <a:solidFill>
                  <a:srgbClr val="FFFFFF"/>
                </a:solidFill>
                <a:ea typeface="+mn-lt"/>
                <a:cs typeface="+mn-lt"/>
              </a:rPr>
              <a:t>Failover event for master node or upgrade event for peer/slave nodes in clusters with multi-nodes.</a:t>
            </a:r>
          </a:p>
          <a:p>
            <a:pPr marL="285750" indent="-285750">
              <a:buChar char="•"/>
            </a:pPr>
            <a:endParaRPr lang="en-US" sz="1600" dirty="0">
              <a:solidFill>
                <a:srgbClr val="FFFFFF"/>
              </a:solidFill>
              <a:ea typeface="+mn-lt"/>
              <a:cs typeface="+mn-lt"/>
            </a:endParaRPr>
          </a:p>
        </p:txBody>
      </p:sp>
    </p:spTree>
    <p:extLst>
      <p:ext uri="{BB962C8B-B14F-4D97-AF65-F5344CB8AC3E}">
        <p14:creationId xmlns:p14="http://schemas.microsoft.com/office/powerpoint/2010/main" val="3591555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5A7019F-FB8F-0842-186B-1C366F527A19}"/>
              </a:ext>
            </a:extLst>
          </p:cNvPr>
          <p:cNvSpPr>
            <a:spLocks noGrp="1"/>
          </p:cNvSpPr>
          <p:nvPr>
            <p:ph type="title"/>
          </p:nvPr>
        </p:nvSpPr>
        <p:spPr>
          <a:xfrm>
            <a:off x="811185" y="621973"/>
            <a:ext cx="7655482" cy="961899"/>
          </a:xfrm>
        </p:spPr>
        <p:txBody>
          <a:bodyPr/>
          <a:lstStyle/>
          <a:p>
            <a:r>
              <a:rPr lang="en-US" dirty="0"/>
              <a:t>Lesson 3: Throughput</a:t>
            </a:r>
          </a:p>
        </p:txBody>
      </p:sp>
      <p:sp>
        <p:nvSpPr>
          <p:cNvPr id="2" name="Footer Placeholder 1">
            <a:extLst>
              <a:ext uri="{FF2B5EF4-FFF2-40B4-BE49-F238E27FC236}">
                <a16:creationId xmlns:a16="http://schemas.microsoft.com/office/drawing/2014/main" id="{5483CEA9-B4DB-7697-4225-C2F54B8E050B}"/>
              </a:ext>
            </a:extLst>
          </p:cNvPr>
          <p:cNvSpPr>
            <a:spLocks noGrp="1"/>
          </p:cNvSpPr>
          <p:nvPr>
            <p:ph type="ftr" sz="quarter" idx="10"/>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EC4DCFBD-23EC-552C-D380-FA44222AE63D}"/>
              </a:ext>
            </a:extLst>
          </p:cNvPr>
          <p:cNvSpPr>
            <a:spLocks noGrp="1"/>
          </p:cNvSpPr>
          <p:nvPr>
            <p:ph type="sldNum" sz="quarter" idx="11"/>
          </p:nvPr>
        </p:nvSpPr>
        <p:spPr/>
        <p:txBody>
          <a:bodyPr/>
          <a:lstStyle/>
          <a:p>
            <a:fld id="{B5CEABB6-07DC-46E8-9B57-56EC44A396E5}" type="slidenum">
              <a:rPr lang="en-US" smtClean="0"/>
              <a:pPr/>
              <a:t>7</a:t>
            </a:fld>
            <a:endParaRPr lang="en-US" dirty="0"/>
          </a:p>
        </p:txBody>
      </p:sp>
      <p:sp>
        <p:nvSpPr>
          <p:cNvPr id="4" name="Text Placeholder 16">
            <a:extLst>
              <a:ext uri="{FF2B5EF4-FFF2-40B4-BE49-F238E27FC236}">
                <a16:creationId xmlns:a16="http://schemas.microsoft.com/office/drawing/2014/main" id="{638FF0F0-A747-D65B-2470-CC2DB53867DA}"/>
              </a:ext>
            </a:extLst>
          </p:cNvPr>
          <p:cNvSpPr>
            <a:spLocks noGrp="1"/>
          </p:cNvSpPr>
          <p:nvPr/>
        </p:nvSpPr>
        <p:spPr>
          <a:xfrm>
            <a:off x="850534" y="1502970"/>
            <a:ext cx="9814277" cy="5077541"/>
          </a:xfrm>
          <a:prstGeom prst="rect">
            <a:avLst/>
          </a:prstGeom>
        </p:spPr>
        <p:txBody>
          <a:bodyPr vert="horz" lIns="0" tIns="0" rIns="0" b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FFFF"/>
                </a:solidFill>
                <a:ea typeface="+mn-lt"/>
                <a:cs typeface="+mn-lt"/>
              </a:rPr>
              <a:t>It is measured to create a normal production performance baseline. Metrics vary according to database platforms, but there are some common metrics among all platforms such as:</a:t>
            </a:r>
            <a:endParaRPr lang="en-US" sz="1600" dirty="0">
              <a:solidFill>
                <a:srgbClr val="FFFFFF"/>
              </a:solidFill>
            </a:endParaRPr>
          </a:p>
          <a:p>
            <a:endParaRPr lang="en-US" dirty="0"/>
          </a:p>
          <a:p>
            <a:pPr marL="285750" indent="-285750">
              <a:buChar char="•"/>
            </a:pPr>
            <a:r>
              <a:rPr lang="en-US" sz="1600" dirty="0">
                <a:solidFill>
                  <a:srgbClr val="FFFFFF"/>
                </a:solidFill>
                <a:ea typeface="+mn-lt"/>
                <a:cs typeface="+mn-lt"/>
              </a:rPr>
              <a:t>Number of active database connections</a:t>
            </a:r>
            <a:endParaRPr lang="en-US" dirty="0">
              <a:cs typeface="Arial"/>
            </a:endParaRPr>
          </a:p>
          <a:p>
            <a:pPr marL="285750" indent="-285750">
              <a:buChar char="•"/>
            </a:pPr>
            <a:r>
              <a:rPr lang="en-US" sz="1600" dirty="0">
                <a:solidFill>
                  <a:srgbClr val="FFFFFF"/>
                </a:solidFill>
                <a:ea typeface="+mn-lt"/>
                <a:cs typeface="+mn-lt"/>
              </a:rPr>
              <a:t>Average time for completing a read query</a:t>
            </a:r>
          </a:p>
          <a:p>
            <a:pPr marL="285750" indent="-285750">
              <a:buChar char="•"/>
            </a:pPr>
            <a:r>
              <a:rPr lang="en-US" sz="1600" dirty="0">
                <a:solidFill>
                  <a:srgbClr val="FFFFFF"/>
                </a:solidFill>
                <a:ea typeface="+mn-lt"/>
                <a:cs typeface="+mn-lt"/>
              </a:rPr>
              <a:t>Connection wait time for endpoints</a:t>
            </a:r>
          </a:p>
          <a:p>
            <a:pPr marL="285750" indent="-285750">
              <a:buChar char="•"/>
            </a:pPr>
            <a:r>
              <a:rPr lang="en-US" sz="1600" dirty="0">
                <a:solidFill>
                  <a:srgbClr val="FFFFFF"/>
                </a:solidFill>
                <a:ea typeface="+mn-lt"/>
                <a:cs typeface="+mn-lt"/>
              </a:rPr>
              <a:t>Number of read queries in progress or received</a:t>
            </a:r>
          </a:p>
          <a:p>
            <a:pPr marL="285750" indent="-285750">
              <a:buChar char="•"/>
            </a:pPr>
            <a:r>
              <a:rPr lang="en-US" sz="1600" dirty="0">
                <a:solidFill>
                  <a:srgbClr val="FFFFFF"/>
                </a:solidFill>
                <a:ea typeface="+mn-lt"/>
                <a:cs typeface="+mn-lt"/>
              </a:rPr>
              <a:t>Average time for completing an update, insert or delete command</a:t>
            </a:r>
          </a:p>
          <a:p>
            <a:pPr marL="285750" indent="-285750">
              <a:buChar char="•"/>
            </a:pPr>
            <a:r>
              <a:rPr lang="en-US" sz="1600" dirty="0">
                <a:solidFill>
                  <a:srgbClr val="FFFFFF"/>
                </a:solidFill>
                <a:ea typeface="+mn-lt"/>
                <a:cs typeface="+mn-lt"/>
              </a:rPr>
              <a:t>Number of update, insert, or delete commands that are in progress or received</a:t>
            </a:r>
          </a:p>
          <a:p>
            <a:pPr marL="285750" indent="-285750">
              <a:buChar char="•"/>
            </a:pPr>
            <a:r>
              <a:rPr lang="en-US" sz="1600" dirty="0">
                <a:solidFill>
                  <a:srgbClr val="FFFFFF"/>
                </a:solidFill>
                <a:ea typeface="+mn-lt"/>
                <a:cs typeface="+mn-lt"/>
              </a:rPr>
              <a:t>Number of transactions completed</a:t>
            </a:r>
          </a:p>
          <a:p>
            <a:pPr marL="285750" indent="-285750">
              <a:buChar char="•"/>
            </a:pPr>
            <a:r>
              <a:rPr lang="en-US" sz="1600" dirty="0">
                <a:solidFill>
                  <a:srgbClr val="FFFFFF"/>
                </a:solidFill>
                <a:ea typeface="+mn-lt"/>
                <a:cs typeface="+mn-lt"/>
              </a:rPr>
              <a:t>Heap memory used</a:t>
            </a:r>
          </a:p>
          <a:p>
            <a:pPr marL="285750" indent="-285750">
              <a:buChar char="•"/>
            </a:pPr>
            <a:r>
              <a:rPr lang="en-US" sz="1600" dirty="0">
                <a:solidFill>
                  <a:srgbClr val="FFFFFF"/>
                </a:solidFill>
                <a:ea typeface="+mn-lt"/>
                <a:cs typeface="+mn-lt"/>
              </a:rPr>
              <a:t>Replication lag between a primary and secondary node</a:t>
            </a:r>
          </a:p>
          <a:p>
            <a:pPr marL="285750" indent="-285750">
              <a:buChar char="•"/>
            </a:pPr>
            <a:r>
              <a:rPr lang="en-US" sz="1600" dirty="0">
                <a:solidFill>
                  <a:srgbClr val="FFFFFF"/>
                </a:solidFill>
                <a:ea typeface="+mn-lt"/>
                <a:cs typeface="+mn-lt"/>
              </a:rPr>
              <a:t>Data growth and transaction log size percent rate</a:t>
            </a:r>
          </a:p>
          <a:p>
            <a:pPr marL="285750" indent="-285750">
              <a:buChar char="•"/>
            </a:pPr>
            <a:r>
              <a:rPr lang="en-US" sz="1600" dirty="0">
                <a:solidFill>
                  <a:srgbClr val="FFFFFF"/>
                </a:solidFill>
                <a:ea typeface="+mn-lt"/>
                <a:cs typeface="+mn-lt"/>
              </a:rPr>
              <a:t>Percentage of number of times in-memory data cache was accessed</a:t>
            </a:r>
          </a:p>
          <a:p>
            <a:pPr marL="285750" indent="-285750">
              <a:buChar char="•"/>
            </a:pPr>
            <a:endParaRPr lang="en-US" sz="1600" dirty="0">
              <a:solidFill>
                <a:srgbClr val="FFFFFF"/>
              </a:solidFill>
              <a:ea typeface="+mn-lt"/>
              <a:cs typeface="+mn-lt"/>
            </a:endParaRPr>
          </a:p>
        </p:txBody>
      </p:sp>
    </p:spTree>
    <p:extLst>
      <p:ext uri="{BB962C8B-B14F-4D97-AF65-F5344CB8AC3E}">
        <p14:creationId xmlns:p14="http://schemas.microsoft.com/office/powerpoint/2010/main" val="92617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5A7019F-FB8F-0842-186B-1C366F527A19}"/>
              </a:ext>
            </a:extLst>
          </p:cNvPr>
          <p:cNvSpPr>
            <a:spLocks noGrp="1"/>
          </p:cNvSpPr>
          <p:nvPr>
            <p:ph type="title"/>
          </p:nvPr>
        </p:nvSpPr>
        <p:spPr>
          <a:xfrm>
            <a:off x="811185" y="621973"/>
            <a:ext cx="7655482" cy="961899"/>
          </a:xfrm>
        </p:spPr>
        <p:txBody>
          <a:bodyPr/>
          <a:lstStyle/>
          <a:p>
            <a:r>
              <a:rPr lang="en-US" dirty="0"/>
              <a:t>Lesson 4: Performance</a:t>
            </a:r>
          </a:p>
        </p:txBody>
      </p:sp>
      <p:sp>
        <p:nvSpPr>
          <p:cNvPr id="2" name="Footer Placeholder 1">
            <a:extLst>
              <a:ext uri="{FF2B5EF4-FFF2-40B4-BE49-F238E27FC236}">
                <a16:creationId xmlns:a16="http://schemas.microsoft.com/office/drawing/2014/main" id="{5483CEA9-B4DB-7697-4225-C2F54B8E050B}"/>
              </a:ext>
            </a:extLst>
          </p:cNvPr>
          <p:cNvSpPr>
            <a:spLocks noGrp="1"/>
          </p:cNvSpPr>
          <p:nvPr>
            <p:ph type="ftr" sz="quarter" idx="10"/>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EC4DCFBD-23EC-552C-D380-FA44222AE63D}"/>
              </a:ext>
            </a:extLst>
          </p:cNvPr>
          <p:cNvSpPr>
            <a:spLocks noGrp="1"/>
          </p:cNvSpPr>
          <p:nvPr>
            <p:ph type="sldNum" sz="quarter" idx="11"/>
          </p:nvPr>
        </p:nvSpPr>
        <p:spPr/>
        <p:txBody>
          <a:bodyPr/>
          <a:lstStyle/>
          <a:p>
            <a:fld id="{B5CEABB6-07DC-46E8-9B57-56EC44A396E5}" type="slidenum">
              <a:rPr lang="en-US" smtClean="0"/>
              <a:pPr/>
              <a:t>8</a:t>
            </a:fld>
            <a:endParaRPr lang="en-US" dirty="0"/>
          </a:p>
        </p:txBody>
      </p:sp>
      <p:sp>
        <p:nvSpPr>
          <p:cNvPr id="17" name="Text Placeholder 4">
            <a:extLst>
              <a:ext uri="{FF2B5EF4-FFF2-40B4-BE49-F238E27FC236}">
                <a16:creationId xmlns:a16="http://schemas.microsoft.com/office/drawing/2014/main" id="{526E6420-8757-D345-44EE-94E24969A91C}"/>
              </a:ext>
            </a:extLst>
          </p:cNvPr>
          <p:cNvSpPr>
            <a:spLocks noGrp="1"/>
          </p:cNvSpPr>
          <p:nvPr/>
        </p:nvSpPr>
        <p:spPr>
          <a:xfrm>
            <a:off x="808567" y="1569494"/>
            <a:ext cx="8520449" cy="4633041"/>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FFFFFF"/>
                </a:solidFill>
                <a:ea typeface="+mn-lt"/>
                <a:cs typeface="+mn-lt"/>
              </a:rPr>
              <a:t>Performance metrics also vary according to different databases and have to be reported in a particular time-scale. They indicate any potential bottlenecks and it is recommended to create baselines for them.</a:t>
            </a:r>
            <a:endParaRPr lang="en-US" dirty="0"/>
          </a:p>
          <a:p>
            <a:r>
              <a:rPr lang="en-US" sz="1600" dirty="0">
                <a:solidFill>
                  <a:srgbClr val="FFFFFF"/>
                </a:solidFill>
                <a:ea typeface="+mn-lt"/>
                <a:cs typeface="+mn-lt"/>
              </a:rPr>
              <a:t>Common performance metrics include:</a:t>
            </a:r>
            <a:endParaRPr lang="en-US" dirty="0"/>
          </a:p>
          <a:p>
            <a:pPr marL="285750" indent="-285750">
              <a:buChar char="•"/>
            </a:pPr>
            <a:r>
              <a:rPr lang="en-US" sz="1600" dirty="0">
                <a:solidFill>
                  <a:srgbClr val="FFFFFF"/>
                </a:solidFill>
                <a:ea typeface="+mn-lt"/>
                <a:cs typeface="+mn-lt"/>
              </a:rPr>
              <a:t>Number of database lock timeouts</a:t>
            </a:r>
            <a:endParaRPr lang="en-US" dirty="0"/>
          </a:p>
          <a:p>
            <a:pPr marL="285750" indent="-285750">
              <a:buChar char="•"/>
            </a:pPr>
            <a:r>
              <a:rPr lang="en-US" sz="1600" dirty="0">
                <a:solidFill>
                  <a:srgbClr val="FFFFFF"/>
                </a:solidFill>
                <a:ea typeface="+mn-lt"/>
                <a:cs typeface="+mn-lt"/>
              </a:rPr>
              <a:t>Number of read or write queries that are blocked or currently waiting</a:t>
            </a:r>
            <a:endParaRPr lang="en-US" sz="1600" dirty="0"/>
          </a:p>
          <a:p>
            <a:pPr marL="285750" indent="-285750">
              <a:buChar char="•"/>
            </a:pPr>
            <a:r>
              <a:rPr lang="en-US" sz="1600" dirty="0">
                <a:solidFill>
                  <a:srgbClr val="FFFFFF"/>
                </a:solidFill>
                <a:ea typeface="+mn-lt"/>
                <a:cs typeface="+mn-lt"/>
              </a:rPr>
              <a:t>Number of deadlocks</a:t>
            </a:r>
          </a:p>
          <a:p>
            <a:pPr marL="285750" indent="-285750">
              <a:buChar char="•"/>
            </a:pPr>
            <a:r>
              <a:rPr lang="en-US" sz="1600" dirty="0">
                <a:solidFill>
                  <a:srgbClr val="FFFFFF"/>
                </a:solidFill>
                <a:ea typeface="+mn-lt"/>
                <a:cs typeface="+mn-lt"/>
              </a:rPr>
              <a:t>Percentage of times the disk-based virtual memory is accessed</a:t>
            </a:r>
          </a:p>
          <a:p>
            <a:pPr marL="285750" indent="-285750">
              <a:buChar char="•"/>
            </a:pPr>
            <a:r>
              <a:rPr lang="en-US" sz="1600" dirty="0">
                <a:solidFill>
                  <a:srgbClr val="FFFFFF"/>
                </a:solidFill>
                <a:ea typeface="+mn-lt"/>
                <a:cs typeface="+mn-lt"/>
              </a:rPr>
              <a:t>Application traces</a:t>
            </a:r>
          </a:p>
          <a:p>
            <a:pPr marL="285750" indent="-285750">
              <a:buChar char="•"/>
            </a:pPr>
            <a:r>
              <a:rPr lang="en-US" sz="1600" dirty="0">
                <a:solidFill>
                  <a:srgbClr val="FFFFFF"/>
                </a:solidFill>
                <a:ea typeface="+mn-lt"/>
                <a:cs typeface="+mn-lt"/>
              </a:rPr>
              <a:t>Skewed data distribution in the nodes</a:t>
            </a:r>
          </a:p>
          <a:p>
            <a:pPr marL="285750" indent="-285750">
              <a:buChar char="•"/>
            </a:pPr>
            <a:r>
              <a:rPr lang="en-US" sz="1600" dirty="0">
                <a:solidFill>
                  <a:srgbClr val="FFFFFF"/>
                </a:solidFill>
                <a:ea typeface="+mn-lt"/>
                <a:cs typeface="+mn-lt"/>
              </a:rPr>
              <a:t>Warnings for unusable indexes or outdated statistics</a:t>
            </a:r>
          </a:p>
          <a:p>
            <a:pPr marL="285750" indent="-285750">
              <a:buChar char="•"/>
            </a:pPr>
            <a:r>
              <a:rPr lang="en-US" sz="1600" dirty="0">
                <a:solidFill>
                  <a:srgbClr val="FFFFFF"/>
                </a:solidFill>
                <a:ea typeface="+mn-lt"/>
                <a:cs typeface="+mn-lt"/>
              </a:rPr>
              <a:t>Queries that run slower than a certain threshold</a:t>
            </a:r>
          </a:p>
          <a:p>
            <a:pPr marL="285750" indent="-285750">
              <a:buChar char="•"/>
            </a:pPr>
            <a:endParaRPr lang="en-US" sz="1600" dirty="0">
              <a:solidFill>
                <a:srgbClr val="FFFFFF"/>
              </a:solidFill>
              <a:ea typeface="+mn-lt"/>
              <a:cs typeface="+mn-lt"/>
            </a:endParaRPr>
          </a:p>
        </p:txBody>
      </p:sp>
    </p:spTree>
    <p:extLst>
      <p:ext uri="{BB962C8B-B14F-4D97-AF65-F5344CB8AC3E}">
        <p14:creationId xmlns:p14="http://schemas.microsoft.com/office/powerpoint/2010/main" val="606303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5A7019F-FB8F-0842-186B-1C366F527A19}"/>
              </a:ext>
            </a:extLst>
          </p:cNvPr>
          <p:cNvSpPr>
            <a:spLocks noGrp="1"/>
          </p:cNvSpPr>
          <p:nvPr>
            <p:ph type="title"/>
          </p:nvPr>
        </p:nvSpPr>
        <p:spPr>
          <a:xfrm>
            <a:off x="811185" y="621973"/>
            <a:ext cx="10254446" cy="961899"/>
          </a:xfrm>
        </p:spPr>
        <p:txBody>
          <a:bodyPr/>
          <a:lstStyle/>
          <a:p>
            <a:r>
              <a:rPr lang="en-US" dirty="0"/>
              <a:t>Lesson 5: Scheduled Tasks</a:t>
            </a:r>
          </a:p>
        </p:txBody>
      </p:sp>
      <p:sp>
        <p:nvSpPr>
          <p:cNvPr id="2" name="Footer Placeholder 1">
            <a:extLst>
              <a:ext uri="{FF2B5EF4-FFF2-40B4-BE49-F238E27FC236}">
                <a16:creationId xmlns:a16="http://schemas.microsoft.com/office/drawing/2014/main" id="{5483CEA9-B4DB-7697-4225-C2F54B8E050B}"/>
              </a:ext>
            </a:extLst>
          </p:cNvPr>
          <p:cNvSpPr>
            <a:spLocks noGrp="1"/>
          </p:cNvSpPr>
          <p:nvPr>
            <p:ph type="ftr" sz="quarter" idx="10"/>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EC4DCFBD-23EC-552C-D380-FA44222AE63D}"/>
              </a:ext>
            </a:extLst>
          </p:cNvPr>
          <p:cNvSpPr>
            <a:spLocks noGrp="1"/>
          </p:cNvSpPr>
          <p:nvPr>
            <p:ph type="sldNum" sz="quarter" idx="11"/>
          </p:nvPr>
        </p:nvSpPr>
        <p:spPr/>
        <p:txBody>
          <a:bodyPr/>
          <a:lstStyle/>
          <a:p>
            <a:fld id="{B5CEABB6-07DC-46E8-9B57-56EC44A396E5}" type="slidenum">
              <a:rPr lang="en-US" smtClean="0"/>
              <a:pPr/>
              <a:t>9</a:t>
            </a:fld>
            <a:endParaRPr lang="en-US" dirty="0"/>
          </a:p>
        </p:txBody>
      </p:sp>
      <p:sp>
        <p:nvSpPr>
          <p:cNvPr id="4" name="Text Placeholder 4">
            <a:extLst>
              <a:ext uri="{FF2B5EF4-FFF2-40B4-BE49-F238E27FC236}">
                <a16:creationId xmlns:a16="http://schemas.microsoft.com/office/drawing/2014/main" id="{2864408D-6E62-9526-D307-8DD68C89D2FE}"/>
              </a:ext>
            </a:extLst>
          </p:cNvPr>
          <p:cNvSpPr txBox="1">
            <a:spLocks/>
          </p:cNvSpPr>
          <p:nvPr/>
        </p:nvSpPr>
        <p:spPr>
          <a:xfrm>
            <a:off x="812800" y="1359500"/>
            <a:ext cx="9685656" cy="4625986"/>
          </a:xfrm>
          <a:prstGeom prst="rect">
            <a:avLst/>
          </a:prstGeom>
        </p:spPr>
        <p:txBody>
          <a:bodyPr vert="horz" lIns="0" tIns="0" rIns="0" b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FFFF"/>
                </a:solidFill>
                <a:ea typeface="+mn-lt"/>
                <a:cs typeface="+mn-lt"/>
              </a:rPr>
              <a:t>These are repetitive tasks in a database. Some systems such as Oracle or Microsoft SQL Server have inbuilt job scheduling options, whereas other use </a:t>
            </a:r>
            <a:r>
              <a:rPr lang="en-US" sz="1600" dirty="0" err="1">
                <a:solidFill>
                  <a:srgbClr val="FFFFFF"/>
                </a:solidFill>
                <a:ea typeface="+mn-lt"/>
                <a:cs typeface="+mn-lt"/>
              </a:rPr>
              <a:t>cron</a:t>
            </a:r>
            <a:r>
              <a:rPr lang="en-US" sz="1600" dirty="0">
                <a:solidFill>
                  <a:srgbClr val="FFFFFF"/>
                </a:solidFill>
                <a:ea typeface="+mn-lt"/>
                <a:cs typeface="+mn-lt"/>
              </a:rPr>
              <a:t> jobs or third-party schedulers. Some scheduled jobs to monitor include:</a:t>
            </a:r>
            <a:endParaRPr lang="en-US" dirty="0"/>
          </a:p>
          <a:p>
            <a:endParaRPr lang="en-US" sz="1600" dirty="0">
              <a:solidFill>
                <a:srgbClr val="FFFFFF"/>
              </a:solidFill>
              <a:ea typeface="+mn-lt"/>
              <a:cs typeface="+mn-lt"/>
            </a:endParaRPr>
          </a:p>
          <a:p>
            <a:pPr marL="285750" indent="-285750">
              <a:buFont typeface="Arial" panose="020B0604020202020204" pitchFamily="34" charset="0"/>
              <a:buChar char="•"/>
            </a:pPr>
            <a:r>
              <a:rPr lang="en-US" sz="1600" dirty="0">
                <a:solidFill>
                  <a:srgbClr val="FFFFFF"/>
                </a:solidFill>
                <a:ea typeface="+mn-lt"/>
                <a:cs typeface="+mn-lt"/>
              </a:rPr>
              <a:t>Database maintenance tasks such as </a:t>
            </a:r>
            <a:endParaRPr lang="en-US" dirty="0">
              <a:cs typeface="Arial"/>
            </a:endParaRPr>
          </a:p>
          <a:p>
            <a:pPr marL="742950" lvl="1" indent="-285750">
              <a:buFont typeface="Arial" panose="020B0604020202020204" pitchFamily="34" charset="0"/>
              <a:buChar char="•"/>
            </a:pPr>
            <a:r>
              <a:rPr lang="en-US" sz="1600" dirty="0">
                <a:solidFill>
                  <a:srgbClr val="FFFFFF"/>
                </a:solidFill>
                <a:ea typeface="+mn-lt"/>
                <a:cs typeface="+mn-lt"/>
              </a:rPr>
              <a:t>vacuuming</a:t>
            </a:r>
            <a:endParaRPr lang="en-US" dirty="0">
              <a:solidFill>
                <a:srgbClr val="000000"/>
              </a:solidFill>
              <a:ea typeface="+mn-lt"/>
              <a:cs typeface="+mn-lt"/>
            </a:endParaRPr>
          </a:p>
          <a:p>
            <a:pPr marL="742950" lvl="1" indent="-285750">
              <a:buFont typeface="Arial" panose="020B0604020202020204" pitchFamily="34" charset="0"/>
              <a:buChar char="•"/>
            </a:pPr>
            <a:r>
              <a:rPr lang="en-US" sz="1600" dirty="0">
                <a:solidFill>
                  <a:srgbClr val="FFFFFF"/>
                </a:solidFill>
                <a:ea typeface="+mn-lt"/>
                <a:cs typeface="+mn-lt"/>
              </a:rPr>
              <a:t>analyzing and updating statistics</a:t>
            </a:r>
            <a:endParaRPr lang="en-US" dirty="0">
              <a:solidFill>
                <a:srgbClr val="000000"/>
              </a:solidFill>
              <a:ea typeface="+mn-lt"/>
              <a:cs typeface="+mn-lt"/>
            </a:endParaRPr>
          </a:p>
          <a:p>
            <a:pPr marL="742950" lvl="1" indent="-285750">
              <a:buFont typeface="Arial" panose="020B0604020202020204" pitchFamily="34" charset="0"/>
              <a:buChar char="•"/>
            </a:pPr>
            <a:r>
              <a:rPr lang="en-US" sz="1600" dirty="0">
                <a:solidFill>
                  <a:srgbClr val="FFFFFF"/>
                </a:solidFill>
                <a:ea typeface="+mn-lt"/>
                <a:cs typeface="+mn-lt"/>
              </a:rPr>
              <a:t>Reindexing</a:t>
            </a:r>
            <a:endParaRPr lang="en-US" dirty="0">
              <a:solidFill>
                <a:srgbClr val="000000"/>
              </a:solidFill>
              <a:ea typeface="+mn-lt"/>
              <a:cs typeface="+mn-lt"/>
            </a:endParaRPr>
          </a:p>
          <a:p>
            <a:pPr marL="742950" lvl="1" indent="-285750">
              <a:buFont typeface="Arial" panose="020B0604020202020204" pitchFamily="34" charset="0"/>
              <a:buChar char="•"/>
            </a:pPr>
            <a:r>
              <a:rPr lang="en-US" sz="1600" dirty="0">
                <a:solidFill>
                  <a:srgbClr val="FFFFFF"/>
                </a:solidFill>
                <a:ea typeface="+mn-lt"/>
                <a:cs typeface="+mn-lt"/>
              </a:rPr>
              <a:t>log rotation</a:t>
            </a:r>
            <a:endParaRPr lang="en-US" dirty="0">
              <a:solidFill>
                <a:srgbClr val="000000"/>
              </a:solidFill>
              <a:ea typeface="+mn-lt"/>
              <a:cs typeface="+mn-lt"/>
            </a:endParaRPr>
          </a:p>
          <a:p>
            <a:pPr marL="742950" lvl="1" indent="-285750">
              <a:buFont typeface="Arial" panose="020B0604020202020204" pitchFamily="34" charset="0"/>
              <a:buChar char="•"/>
            </a:pPr>
            <a:r>
              <a:rPr lang="en-US" sz="1600" dirty="0">
                <a:solidFill>
                  <a:srgbClr val="FFFFFF"/>
                </a:solidFill>
                <a:ea typeface="+mn-lt"/>
                <a:cs typeface="+mn-lt"/>
              </a:rPr>
              <a:t>database integrity checks</a:t>
            </a:r>
            <a:endParaRPr lang="en-US" dirty="0">
              <a:solidFill>
                <a:srgbClr val="000000"/>
              </a:solidFill>
              <a:ea typeface="+mn-lt"/>
              <a:cs typeface="+mn-lt"/>
            </a:endParaRPr>
          </a:p>
          <a:p>
            <a:pPr marL="742950" lvl="1" indent="-285750">
              <a:buFont typeface="Arial" panose="020B0604020202020204" pitchFamily="34" charset="0"/>
              <a:buChar char="•"/>
            </a:pPr>
            <a:r>
              <a:rPr lang="en-US" sz="1600" dirty="0">
                <a:solidFill>
                  <a:srgbClr val="FFFFFF"/>
                </a:solidFill>
                <a:ea typeface="+mn-lt"/>
                <a:cs typeface="+mn-lt"/>
              </a:rPr>
              <a:t>compaction, etc.</a:t>
            </a:r>
            <a:endParaRPr lang="en-US" dirty="0">
              <a:solidFill>
                <a:srgbClr val="000000"/>
              </a:solidFill>
              <a:ea typeface="+mn-lt"/>
              <a:cs typeface="+mn-lt"/>
            </a:endParaRPr>
          </a:p>
          <a:p>
            <a:pPr marL="285750" indent="-285750">
              <a:buFont typeface="Arial" panose="020B0604020202020204" pitchFamily="34" charset="0"/>
              <a:buChar char="•"/>
            </a:pPr>
            <a:r>
              <a:rPr lang="en-US" sz="1600" dirty="0">
                <a:solidFill>
                  <a:srgbClr val="FFFFFF"/>
                </a:solidFill>
                <a:ea typeface="+mn-lt"/>
                <a:cs typeface="+mn-lt"/>
              </a:rPr>
              <a:t>Application-specific tasks such as archiving and data exportation, etc.</a:t>
            </a:r>
            <a:endParaRPr lang="en-US" sz="1600" dirty="0">
              <a:solidFill>
                <a:srgbClr val="FFFFFF"/>
              </a:solidFill>
              <a:cs typeface="Arial"/>
            </a:endParaRPr>
          </a:p>
          <a:p>
            <a:pPr marL="285750" indent="-285750">
              <a:buFont typeface="Arial" panose="020B0604020202020204" pitchFamily="34" charset="0"/>
              <a:buChar char="•"/>
            </a:pPr>
            <a:endParaRPr lang="en-US" sz="1600" dirty="0">
              <a:solidFill>
                <a:srgbClr val="FFFFFF"/>
              </a:solidFill>
              <a:ea typeface="+mn-lt"/>
              <a:cs typeface="+mn-lt"/>
            </a:endParaRPr>
          </a:p>
          <a:p>
            <a:r>
              <a:rPr lang="en-US" sz="1600" dirty="0">
                <a:solidFill>
                  <a:srgbClr val="FFFFFF"/>
                </a:solidFill>
                <a:ea typeface="+mn-lt"/>
                <a:cs typeface="+mn-lt"/>
              </a:rPr>
              <a:t>Regardless of the type of job, the outcome of a scheduled task has to be monitored in terms of success or failure.</a:t>
            </a:r>
            <a:endParaRPr lang="en-US" dirty="0"/>
          </a:p>
          <a:p>
            <a:br>
              <a:rPr lang="en-US" dirty="0"/>
            </a:br>
            <a:endParaRPr lang="en-US" dirty="0"/>
          </a:p>
          <a:p>
            <a:pPr marL="285750" indent="-285750">
              <a:buFont typeface="Arial" panose="020B0604020202020204" pitchFamily="34" charset="0"/>
              <a:buChar char="•"/>
            </a:pPr>
            <a:endParaRPr lang="en-US" sz="1600" dirty="0">
              <a:solidFill>
                <a:srgbClr val="FFFFFF"/>
              </a:solidFill>
              <a:ea typeface="+mn-lt"/>
              <a:cs typeface="+mn-lt"/>
            </a:endParaRPr>
          </a:p>
        </p:txBody>
      </p:sp>
    </p:spTree>
    <p:extLst>
      <p:ext uri="{BB962C8B-B14F-4D97-AF65-F5344CB8AC3E}">
        <p14:creationId xmlns:p14="http://schemas.microsoft.com/office/powerpoint/2010/main" val="430859050"/>
      </p:ext>
    </p:extLst>
  </p:cSld>
  <p:clrMapOvr>
    <a:masterClrMapping/>
  </p:clrMapOvr>
</p:sld>
</file>

<file path=ppt/theme/theme1.xml><?xml version="1.0" encoding="utf-8"?>
<a:theme xmlns:a="http://schemas.openxmlformats.org/drawingml/2006/main" name="Custom">
  <a:themeElements>
    <a:clrScheme name="Training-presentation">
      <a:dk1>
        <a:srgbClr val="000000"/>
      </a:dk1>
      <a:lt1>
        <a:srgbClr val="FFFFFF"/>
      </a:lt1>
      <a:dk2>
        <a:srgbClr val="112CC1"/>
      </a:dk2>
      <a:lt2>
        <a:srgbClr val="E7E6E6"/>
      </a:lt2>
      <a:accent1>
        <a:srgbClr val="FF7128"/>
      </a:accent1>
      <a:accent2>
        <a:srgbClr val="FF2828"/>
      </a:accent2>
      <a:accent3>
        <a:srgbClr val="2849FD"/>
      </a:accent3>
      <a:accent4>
        <a:srgbClr val="D3DDFE"/>
      </a:accent4>
      <a:accent5>
        <a:srgbClr val="FBFF22"/>
      </a:accent5>
      <a:accent6>
        <a:srgbClr val="D90000"/>
      </a:accent6>
      <a:hlink>
        <a:srgbClr val="0563C1"/>
      </a:hlink>
      <a:folHlink>
        <a:srgbClr val="954F72"/>
      </a:folHlink>
    </a:clrScheme>
    <a:fontScheme name="Custom 12">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aining-presentation_tm03460604_SD_V1" id="{10C00CE7-68C9-487D-B8BA-39ED74E6F042}" vid="{C704F758-AE21-EA4A-B848-EA5509A432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AF82C73-717E-4786-990F-CE92B3773C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4C4D40-3DCC-453F-9F26-3C8AD64DDA5C}">
  <ds:schemaRefs>
    <ds:schemaRef ds:uri="http://schemas.microsoft.com/sharepoint/v3/contenttype/forms"/>
  </ds:schemaRefs>
</ds:datastoreItem>
</file>

<file path=customXml/itemProps3.xml><?xml version="1.0" encoding="utf-8"?>
<ds:datastoreItem xmlns:ds="http://schemas.openxmlformats.org/officeDocument/2006/customXml" ds:itemID="{2F76D14C-99F8-4E4C-8D35-F6CF93FC217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376</Words>
  <Application>Microsoft Office PowerPoint</Application>
  <PresentationFormat>Widescreen</PresentationFormat>
  <Paragraphs>72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Custom</vt:lpstr>
      <vt:lpstr>Database Monitoring</vt:lpstr>
      <vt:lpstr>Recap: What are Databases </vt:lpstr>
      <vt:lpstr>What is Database Monitoring  </vt:lpstr>
      <vt:lpstr>Database Monitoring Metrics   </vt:lpstr>
      <vt:lpstr>Lesson 1: Infrastructure</vt:lpstr>
      <vt:lpstr>Lesson 2: Availability</vt:lpstr>
      <vt:lpstr>Lesson 3: Throughput</vt:lpstr>
      <vt:lpstr>Lesson 4: Performance</vt:lpstr>
      <vt:lpstr>Lesson 5: Scheduled Tasks</vt:lpstr>
      <vt:lpstr>Lesson 6: Security</vt:lpstr>
      <vt:lpstr>Lesson 7: Logs</vt:lpstr>
      <vt:lpstr>DB Monitoring Tools</vt:lpstr>
      <vt:lpstr>Assessment and evaluation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presentation</dc:title>
  <dc:creator/>
  <cp:lastModifiedBy/>
  <cp:revision>359</cp:revision>
  <dcterms:created xsi:type="dcterms:W3CDTF">2023-10-25T05:58:15Z</dcterms:created>
  <dcterms:modified xsi:type="dcterms:W3CDTF">2023-10-25T08:55:17Z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