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749530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1">
  <a:themeElements>
    <a:clrScheme name="Theme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Theme91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Mojtaba Banaie</cp:lastModifiedBy>
  <cp:revision>1</cp:revision>
  <dcterms:created xsi:type="dcterms:W3CDTF">2021-12-02T21:03:28Z</dcterms:created>
  <dcterms:modified xsi:type="dcterms:W3CDTF">2021-12-03T15:15:59Z</dcterms:modified>
  <cp:category/>
</cp:coreProperties>
</file>