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5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ējs stils 2 - izcēlum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24A2A03-42B3-4FF9-B485-31FAA3F3784B}" type="datetimeFigureOut">
              <a:rPr lang="lv-LV" smtClean="0"/>
              <a:t>22.05.2019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3877-D152-4B57-9ACC-60FA548DDE3D}" type="slidenum">
              <a:rPr lang="lv-LV" smtClean="0"/>
              <a:t>‹#›</a:t>
            </a:fld>
            <a:endParaRPr lang="lv-LV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2A03-42B3-4FF9-B485-31FAA3F3784B}" type="datetimeFigureOut">
              <a:rPr lang="lv-LV" smtClean="0"/>
              <a:t>22.05.2019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3877-D152-4B57-9ACC-60FA548DDE3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4568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2A03-42B3-4FF9-B485-31FAA3F3784B}" type="datetimeFigureOut">
              <a:rPr lang="lv-LV" smtClean="0"/>
              <a:t>22.05.2019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3877-D152-4B57-9ACC-60FA548DDE3D}" type="slidenum">
              <a:rPr lang="lv-LV" smtClean="0"/>
              <a:t>‹#›</a:t>
            </a:fld>
            <a:endParaRPr lang="lv-LV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55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2A03-42B3-4FF9-B485-31FAA3F3784B}" type="datetimeFigureOut">
              <a:rPr lang="lv-LV" smtClean="0"/>
              <a:t>22.05.2019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3877-D152-4B57-9ACC-60FA548DDE3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7861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2A03-42B3-4FF9-B485-31FAA3F3784B}" type="datetimeFigureOut">
              <a:rPr lang="lv-LV" smtClean="0"/>
              <a:t>22.05.2019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3877-D152-4B57-9ACC-60FA548DDE3D}" type="slidenum">
              <a:rPr lang="lv-LV" smtClean="0"/>
              <a:t>‹#›</a:t>
            </a:fld>
            <a:endParaRPr lang="lv-LV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3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2A03-42B3-4FF9-B485-31FAA3F3784B}" type="datetimeFigureOut">
              <a:rPr lang="lv-LV" smtClean="0"/>
              <a:t>22.05.2019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3877-D152-4B57-9ACC-60FA548DDE3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8061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lv-LV"/>
              <a:t>Rediģēt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2A03-42B3-4FF9-B485-31FAA3F3784B}" type="datetimeFigureOut">
              <a:rPr lang="lv-LV" smtClean="0"/>
              <a:t>22.05.2019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3877-D152-4B57-9ACC-60FA548DDE3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0967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2A03-42B3-4FF9-B485-31FAA3F3784B}" type="datetimeFigureOut">
              <a:rPr lang="lv-LV" smtClean="0"/>
              <a:t>22.05.2019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3877-D152-4B57-9ACC-60FA548DDE3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269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2A03-42B3-4FF9-B485-31FAA3F3784B}" type="datetimeFigureOut">
              <a:rPr lang="lv-LV" smtClean="0"/>
              <a:t>22.05.2019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3877-D152-4B57-9ACC-60FA548DDE3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7857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2A03-42B3-4FF9-B485-31FAA3F3784B}" type="datetimeFigureOut">
              <a:rPr lang="lv-LV" smtClean="0"/>
              <a:t>22.05.2019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3877-D152-4B57-9ACC-60FA548DDE3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8437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2A03-42B3-4FF9-B485-31FAA3F3784B}" type="datetimeFigureOut">
              <a:rPr lang="lv-LV" smtClean="0"/>
              <a:t>22.05.2019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3877-D152-4B57-9ACC-60FA548DDE3D}" type="slidenum">
              <a:rPr lang="lv-LV" smtClean="0"/>
              <a:t>‹#›</a:t>
            </a:fld>
            <a:endParaRPr lang="lv-LV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06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4A2A03-42B3-4FF9-B485-31FAA3F3784B}" type="datetimeFigureOut">
              <a:rPr lang="lv-LV" smtClean="0"/>
              <a:t>22.05.2019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663877-D152-4B57-9ACC-60FA548DDE3D}" type="slidenum">
              <a:rPr lang="lv-LV" smtClean="0"/>
              <a:t>‹#›</a:t>
            </a:fld>
            <a:endParaRPr lang="lv-LV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79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irbitea/Recogn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tÄlu rezultÄti vaicÄjumam âandris kiviÄs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23" y="0"/>
            <a:ext cx="763858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377686" y="4960137"/>
            <a:ext cx="7772400" cy="1463040"/>
          </a:xfrm>
        </p:spPr>
        <p:txBody>
          <a:bodyPr/>
          <a:lstStyle/>
          <a:p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SEJAS ATPAZĪŠANA AR AVENI?!</a:t>
            </a: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ANNEMARIJA IRBĪTE 11.A</a:t>
            </a:r>
          </a:p>
        </p:txBody>
      </p:sp>
      <p:pic>
        <p:nvPicPr>
          <p:cNvPr id="10" name="Attēls 9"/>
          <p:cNvPicPr>
            <a:picLocks noChangeAspect="1"/>
          </p:cNvPicPr>
          <p:nvPr/>
        </p:nvPicPr>
        <p:blipFill rotWithShape="1">
          <a:blip r:embed="rId3"/>
          <a:srcRect l="34882" r="12581"/>
          <a:stretch/>
        </p:blipFill>
        <p:spPr>
          <a:xfrm>
            <a:off x="0" y="0"/>
            <a:ext cx="4263886" cy="4572000"/>
          </a:xfrm>
          <a:prstGeom prst="rect">
            <a:avLst/>
          </a:prstGeom>
        </p:spPr>
      </p:pic>
      <p:sp>
        <p:nvSpPr>
          <p:cNvPr id="11" name="Taisnstūris 10"/>
          <p:cNvSpPr/>
          <p:nvPr/>
        </p:nvSpPr>
        <p:spPr>
          <a:xfrm>
            <a:off x="900752" y="1392072"/>
            <a:ext cx="1902080" cy="1969316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" name="Taisnstūris 4"/>
          <p:cNvSpPr/>
          <p:nvPr/>
        </p:nvSpPr>
        <p:spPr>
          <a:xfrm>
            <a:off x="5655996" y="669077"/>
            <a:ext cx="1442038" cy="1600494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" name="TextBox 6"/>
          <p:cNvSpPr txBox="1"/>
          <p:nvPr/>
        </p:nvSpPr>
        <p:spPr>
          <a:xfrm>
            <a:off x="1094408" y="10227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SAIMONS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1564" y="299745"/>
            <a:ext cx="189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ANDRIS</a:t>
            </a:r>
            <a:r>
              <a:rPr lang="lv-LV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IUVIČS</a:t>
            </a:r>
          </a:p>
        </p:txBody>
      </p:sp>
      <p:pic>
        <p:nvPicPr>
          <p:cNvPr id="8" name="Attēls 7"/>
          <p:cNvPicPr>
            <a:picLocks noChangeAspect="1"/>
          </p:cNvPicPr>
          <p:nvPr/>
        </p:nvPicPr>
        <p:blipFill rotWithShape="1">
          <a:blip r:embed="rId4"/>
          <a:srcRect l="20783" r="28845"/>
          <a:stretch/>
        </p:blipFill>
        <p:spPr>
          <a:xfrm>
            <a:off x="8099849" y="2278"/>
            <a:ext cx="4092151" cy="4569722"/>
          </a:xfrm>
          <a:prstGeom prst="rect">
            <a:avLst/>
          </a:prstGeom>
        </p:spPr>
      </p:pic>
      <p:sp>
        <p:nvSpPr>
          <p:cNvPr id="15" name="Taisnstūris 14"/>
          <p:cNvSpPr/>
          <p:nvPr/>
        </p:nvSpPr>
        <p:spPr>
          <a:xfrm>
            <a:off x="8948927" y="1511807"/>
            <a:ext cx="1755649" cy="1814875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0" name="TextBox 19"/>
          <p:cNvSpPr txBox="1"/>
          <p:nvPr/>
        </p:nvSpPr>
        <p:spPr>
          <a:xfrm>
            <a:off x="8688083" y="1168865"/>
            <a:ext cx="224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KNOWS NOTHING</a:t>
            </a:r>
          </a:p>
        </p:txBody>
      </p:sp>
    </p:spTree>
    <p:extLst>
      <p:ext uri="{BB962C8B-B14F-4D97-AF65-F5344CB8AC3E}">
        <p14:creationId xmlns:p14="http://schemas.microsoft.com/office/powerpoint/2010/main" val="27013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1024128" y="919037"/>
            <a:ext cx="9720072" cy="832767"/>
          </a:xfrm>
        </p:spPr>
        <p:txBody>
          <a:bodyPr/>
          <a:lstStyle/>
          <a:p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IDEJA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1024128" y="2084832"/>
            <a:ext cx="10399246" cy="4393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Sākotnējā ideja</a:t>
            </a:r>
            <a:r>
              <a:rPr lang="lv-LV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lv-LV" sz="3600" dirty="0">
                <a:latin typeface="Arial" panose="020B0604020202020204" pitchFamily="34" charset="0"/>
                <a:cs typeface="Arial" panose="020B0604020202020204" pitchFamily="34" charset="0"/>
              </a:rPr>
              <a:t>Sejas atpazīšanas rīks, kuru var izmantot </a:t>
            </a:r>
            <a:r>
              <a:rPr lang="lv-LV" sz="36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lv-LV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sz="36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lv-LV" sz="3600" dirty="0">
                <a:latin typeface="Arial" panose="020B0604020202020204" pitchFamily="34" charset="0"/>
                <a:cs typeface="Arial" panose="020B0604020202020204" pitchFamily="34" charset="0"/>
              </a:rPr>
              <a:t> serverī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lv-LV" sz="3600" dirty="0">
                <a:latin typeface="Arial" panose="020B0604020202020204" pitchFamily="34" charset="0"/>
                <a:cs typeface="Arial" panose="020B0604020202020204" pitchFamily="34" charset="0"/>
              </a:rPr>
              <a:t>Tam varētu viegli piekļūt un ērti lietot</a:t>
            </a:r>
          </a:p>
          <a:p>
            <a:pPr marL="0" indent="0">
              <a:buNone/>
            </a:pPr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Kas sanāca?</a:t>
            </a:r>
            <a:endParaRPr lang="lv-LV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lv-LV" sz="3600" dirty="0">
                <a:latin typeface="Arial" panose="020B0604020202020204" pitchFamily="34" charset="0"/>
                <a:cs typeface="Arial" panose="020B0604020202020204" pitchFamily="34" charset="0"/>
              </a:rPr>
              <a:t>Sejas noteikšana reālā laikā, izmantojot </a:t>
            </a:r>
            <a:r>
              <a:rPr lang="lv-LV" sz="36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lv-LV" sz="36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lv-LV" sz="36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lv-LV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lv-LV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aistÄ«ts attÄ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522" y="329979"/>
            <a:ext cx="1754852" cy="175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59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DArbA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PLĀNS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1024128" y="2084832"/>
            <a:ext cx="9299315" cy="4329616"/>
          </a:xfrm>
        </p:spPr>
        <p:txBody>
          <a:bodyPr>
            <a:normAutofit/>
          </a:bodyPr>
          <a:lstStyle/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Izdomāt ideju</a:t>
            </a:r>
          </a:p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Sameklēt vajadzīgo informāciju par </a:t>
            </a:r>
            <a:r>
              <a:rPr lang="lv-LV" sz="40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lv-LV" sz="40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 apvienošanu</a:t>
            </a:r>
          </a:p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Paralēli veidot </a:t>
            </a:r>
            <a:r>
              <a:rPr lang="lv-LV" sz="4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 dokumentāciju</a:t>
            </a:r>
          </a:p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Izveidot strādājošu prototipu</a:t>
            </a:r>
          </a:p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Izstrādāt lapas dizainu</a:t>
            </a:r>
          </a:p>
        </p:txBody>
      </p:sp>
      <p:pic>
        <p:nvPicPr>
          <p:cNvPr id="5" name="Attēls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322" y="38252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2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Dokumentācija</a:t>
            </a:r>
          </a:p>
        </p:txBody>
      </p:sp>
      <p:sp>
        <p:nvSpPr>
          <p:cNvPr id="4" name="Satura vietturis 3"/>
          <p:cNvSpPr>
            <a:spLocks noGrp="1"/>
          </p:cNvSpPr>
          <p:nvPr>
            <p:ph idx="1"/>
          </p:nvPr>
        </p:nvSpPr>
        <p:spPr>
          <a:xfrm>
            <a:off x="1024128" y="4732776"/>
            <a:ext cx="9720073" cy="554841"/>
          </a:xfrm>
        </p:spPr>
        <p:txBody>
          <a:bodyPr>
            <a:noAutofit/>
          </a:bodyPr>
          <a:lstStyle/>
          <a:p>
            <a:pPr algn="ctr"/>
            <a:r>
              <a:rPr lang="lv-LV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https://github.com/irbitea/Recognizer</a:t>
            </a:r>
            <a:endParaRPr lang="lv-LV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0" name="Picture 8" descr="AttÄlu rezultÄti vaicÄjumam âgithub logoâ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768" y="2519928"/>
            <a:ext cx="6804792" cy="17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4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Shēma</a:t>
            </a:r>
          </a:p>
        </p:txBody>
      </p:sp>
      <p:pic>
        <p:nvPicPr>
          <p:cNvPr id="8" name="Attēls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634" y1="54839" x2="5634" y2="54839"/>
                        <a14:foregroundMark x1="38431" y1="83065" x2="38431" y2="83065"/>
                        <a14:foregroundMark x1="32797" y1="82056" x2="36821" y2="83871"/>
                        <a14:foregroundMark x1="76056" y1="56653" x2="79074" y2="54839"/>
                        <a14:foregroundMark x1="76056" y1="54032" x2="76056" y2="54032"/>
                        <a14:foregroundMark x1="75654" y1="56250" x2="86117" y2="54839"/>
                        <a14:foregroundMark x1="64386" y1="12903" x2="56942" y2="21573"/>
                        <a14:foregroundMark x1="61167" y1="12903" x2="62978" y2="14516"/>
                        <a14:foregroundMark x1="1207" y1="57056" x2="31388" y2="79839"/>
                        <a14:foregroundMark x1="10865" y1="63710" x2="34608" y2="83871"/>
                        <a14:foregroundMark x1="8652" y1="63710" x2="29376" y2="79435"/>
                      </a14:backgroundRemoval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5457" y="1987296"/>
            <a:ext cx="2614349" cy="2609088"/>
          </a:xfrm>
          <a:prstGeom prst="rect">
            <a:avLst/>
          </a:prstGeom>
        </p:spPr>
      </p:pic>
      <p:pic>
        <p:nvPicPr>
          <p:cNvPr id="4" name="Attēls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56" b="100000" l="5385" r="914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9566" y="2182729"/>
            <a:ext cx="4023752" cy="2218222"/>
          </a:xfrm>
          <a:prstGeom prst="rect">
            <a:avLst/>
          </a:prstGeom>
        </p:spPr>
      </p:pic>
      <p:sp>
        <p:nvSpPr>
          <p:cNvPr id="12" name="Plus 11"/>
          <p:cNvSpPr/>
          <p:nvPr/>
        </p:nvSpPr>
        <p:spPr>
          <a:xfrm>
            <a:off x="5594535" y="2858056"/>
            <a:ext cx="1070063" cy="112595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17" name="Attēls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565" y="4902227"/>
            <a:ext cx="8462049" cy="9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5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Secinājumi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1024128" y="2084832"/>
            <a:ext cx="9299315" cy="3523488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Neizdevās apvienot </a:t>
            </a:r>
            <a:r>
              <a:rPr lang="lv-LV" sz="40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 un sejas atpazīšanu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Jāuzlabo video FPS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Jāmeklē jauns risinājums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Varbūt var izmantot ko citu </a:t>
            </a:r>
            <a:r>
              <a:rPr lang="lv-LV" sz="40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 vietā?</a:t>
            </a:r>
          </a:p>
        </p:txBody>
      </p:sp>
    </p:spTree>
    <p:extLst>
      <p:ext uri="{BB962C8B-B14F-4D97-AF65-F5344CB8AC3E}">
        <p14:creationId xmlns:p14="http://schemas.microsoft.com/office/powerpoint/2010/main" val="39058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Atziņas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1024128" y="2084832"/>
            <a:ext cx="9299315" cy="43296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Iemācījos daudz ko jaunu par </a:t>
            </a:r>
            <a:r>
              <a:rPr lang="lv-LV" sz="40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Papildināju savas zināšanas par </a:t>
            </a:r>
            <a:r>
              <a:rPr lang="lv-LV" sz="4000" dirty="0" err="1">
                <a:latin typeface="Arial" panose="020B0604020202020204" pitchFamily="34" charset="0"/>
                <a:cs typeface="Arial" panose="020B0604020202020204" pitchFamily="34" charset="0"/>
              </a:rPr>
              <a:t>Raspberry</a:t>
            </a: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sz="4000" dirty="0" err="1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endParaRPr lang="lv-LV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Iemācījos, kā strādāt ar </a:t>
            </a:r>
            <a:r>
              <a:rPr lang="lv-LV" sz="4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, kādas ir tā funkcijas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lv-LV" sz="4000" dirty="0">
                <a:latin typeface="Arial" panose="020B0604020202020204" pitchFamily="34" charset="0"/>
                <a:cs typeface="Arial" panose="020B0604020202020204" pitchFamily="34" charset="0"/>
              </a:rPr>
              <a:t>Ieguvu jaunas prasmes</a:t>
            </a:r>
          </a:p>
        </p:txBody>
      </p:sp>
    </p:spTree>
    <p:extLst>
      <p:ext uri="{BB962C8B-B14F-4D97-AF65-F5344CB8AC3E}">
        <p14:creationId xmlns:p14="http://schemas.microsoft.com/office/powerpoint/2010/main" val="417016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960" y="2791968"/>
            <a:ext cx="913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5400" dirty="0">
                <a:latin typeface="Arial" panose="020B0604020202020204" pitchFamily="34" charset="0"/>
                <a:cs typeface="Arial" panose="020B0604020202020204" pitchFamily="34" charset="0"/>
              </a:rPr>
              <a:t>PALDIES PAR UZMANĪBU!</a:t>
            </a:r>
          </a:p>
        </p:txBody>
      </p:sp>
    </p:spTree>
    <p:extLst>
      <p:ext uri="{BB962C8B-B14F-4D97-AF65-F5344CB8AC3E}">
        <p14:creationId xmlns:p14="http://schemas.microsoft.com/office/powerpoint/2010/main" val="2547029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ālis">
  <a:themeElements>
    <a:clrScheme name="Integrāl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ālis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āli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198</TotalTime>
  <Words>125</Words>
  <Application>Microsoft Office PowerPoint</Application>
  <PresentationFormat>Platekrāna</PresentationFormat>
  <Paragraphs>31</Paragraphs>
  <Slides>8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4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Integrālis</vt:lpstr>
      <vt:lpstr>SEJAS ATPAZĪŠANA AR AVENI?!</vt:lpstr>
      <vt:lpstr>IDEJA</vt:lpstr>
      <vt:lpstr>DArbA PLĀNS</vt:lpstr>
      <vt:lpstr>Dokumentācija</vt:lpstr>
      <vt:lpstr>Shēma</vt:lpstr>
      <vt:lpstr>Secinājumi</vt:lpstr>
      <vt:lpstr>Atziņas</vt:lpstr>
      <vt:lpstr>PowerPoint prezentācija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SEJAS ATPAZĪŠANA AR AVENI?!</dc:title>
  <dc:creator>User</dc:creator>
  <cp:lastModifiedBy>User</cp:lastModifiedBy>
  <cp:revision>22</cp:revision>
  <dcterms:created xsi:type="dcterms:W3CDTF">2018-12-10T17:19:53Z</dcterms:created>
  <dcterms:modified xsi:type="dcterms:W3CDTF">2019-05-22T05:34:47Z</dcterms:modified>
</cp:coreProperties>
</file>