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0" r:id="rId3"/>
    <p:sldId id="273" r:id="rId4"/>
    <p:sldId id="278" r:id="rId5"/>
    <p:sldId id="274" r:id="rId6"/>
    <p:sldId id="275" r:id="rId7"/>
    <p:sldId id="272" r:id="rId8"/>
    <p:sldId id="276" r:id="rId9"/>
    <p:sldId id="277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865" autoAdjust="0"/>
  </p:normalViewPr>
  <p:slideViewPr>
    <p:cSldViewPr>
      <p:cViewPr>
        <p:scale>
          <a:sx n="100" d="100"/>
          <a:sy n="100" d="100"/>
        </p:scale>
        <p:origin x="-1350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84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F2136-D3A9-43B5-9A69-3806B5FBB133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A5F85-31C5-479D-83E2-333FA0057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7A67-AD14-4EB6-91E2-F60E7A91B177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3DC34-102A-48AF-B580-233BB32D40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89DB-173E-43E7-A5C8-F1452A39F902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2BD45-7AF5-4FCF-AE42-22A7BBA8B4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621F-B934-4ED5-B6AD-D5D0F83475F6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FAE23-4A7D-49B7-8072-2B111117E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AB189-F8B0-4A96-992C-9614FB62C62B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48F4F-3926-42E0-BFB2-1FEAAEC0A5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9B45C-ECD0-4796-B48B-EFB85353B06F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F838-187A-492F-AA67-1D971A3B75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121C3-E4FE-4D98-AF5E-FE87112088BB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E7AB1-BB70-4AF0-A377-F1B153A65E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F188E-FE88-4BC0-85F8-F274CEE5209B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DD111-7043-470F-A573-58E48233E9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3C6B5-1061-4F36-8701-221EFCE70A49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59012-278D-46DC-A582-06E85FF830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FF498-54D1-400A-9AA1-8AB48A1CD264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14FE2-97A7-4124-9AA9-B8D87E8112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454CD-AABC-4BDA-96CC-E68B4602E919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334D2-7C2E-4867-BA9F-E4FB40EB9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38E69D-0D04-4398-B985-0C609A4A32F1}" type="datetimeFigureOut">
              <a:rPr lang="en-US"/>
              <a:pPr>
                <a:defRPr/>
              </a:pPr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9095FB-385D-4048-AEE3-230D94E22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1520" y="663714"/>
            <a:ext cx="7680960" cy="64633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sz="3600" b="1" dirty="0">
                <a:solidFill>
                  <a:srgbClr val="1F44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CMPS115 – Project Presentation</a:t>
            </a:r>
          </a:p>
        </p:txBody>
      </p:sp>
      <p:sp>
        <p:nvSpPr>
          <p:cNvPr id="13316" name="Title 9"/>
          <p:cNvSpPr>
            <a:spLocks noGrp="1"/>
          </p:cNvSpPr>
          <p:nvPr>
            <p:ph type="title"/>
          </p:nvPr>
        </p:nvSpPr>
        <p:spPr>
          <a:xfrm>
            <a:off x="457200" y="1898650"/>
            <a:ext cx="8229600" cy="1066800"/>
          </a:xfrm>
        </p:spPr>
        <p:txBody>
          <a:bodyPr>
            <a:spAutoFit/>
          </a:bodyPr>
          <a:lstStyle/>
          <a:p>
            <a:r>
              <a:rPr lang="en-US" altLang="ja-JP" sz="3200" b="1" smtClean="0">
                <a:latin typeface="Arial" charset="0"/>
                <a:cs typeface="Tahoma" pitchFamily="34" charset="0"/>
              </a:rPr>
              <a:t>Spot Communications</a:t>
            </a:r>
            <a:br>
              <a:rPr lang="en-US" altLang="ja-JP" sz="3200" b="1" smtClean="0">
                <a:latin typeface="Arial" charset="0"/>
                <a:cs typeface="Tahoma" pitchFamily="34" charset="0"/>
              </a:rPr>
            </a:br>
            <a:r>
              <a:rPr lang="en-US" altLang="ja-JP" sz="3200" b="1" smtClean="0">
                <a:latin typeface="Arial" charset="0"/>
                <a:cs typeface="Tahoma" pitchFamily="34" charset="0"/>
              </a:rPr>
              <a:t>Spot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318" name="Content Placeholder 4"/>
          <p:cNvSpPr txBox="1">
            <a:spLocks/>
          </p:cNvSpPr>
          <p:nvPr/>
        </p:nvSpPr>
        <p:spPr bwMode="auto">
          <a:xfrm>
            <a:off x="457200" y="32766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3" rIns="91385" bIns="45693"/>
          <a:lstStyle/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Ian Blake - Project Owner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Ryan Cori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James York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Jeff Sweeney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David Zeppa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</a:pPr>
            <a:r>
              <a:rPr kumimoji="0" lang="en-US" altLang="ja-JP" sz="1700">
                <a:cs typeface="Tahoma" pitchFamily="34" charset="0"/>
              </a:rPr>
              <a:t>HuJun Cui</a:t>
            </a:r>
            <a:endParaRPr kumimoji="0" lang="en-US" altLang="ja-JP"/>
          </a:p>
        </p:txBody>
      </p:sp>
      <p:sp>
        <p:nvSpPr>
          <p:cNvPr id="13319" name="Title 9"/>
          <p:cNvSpPr txBox="1">
            <a:spLocks/>
          </p:cNvSpPr>
          <p:nvPr/>
        </p:nvSpPr>
        <p:spPr bwMode="auto">
          <a:xfrm>
            <a:off x="457200" y="145891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5" tIns="45693" rIns="91385" bIns="45693" anchor="ctr">
            <a:spAutoFit/>
          </a:bodyPr>
          <a:lstStyle/>
          <a:p>
            <a:pPr algn="ctr" eaLnBrk="0" hangingPunct="0"/>
            <a:r>
              <a:rPr kumimoji="0" lang="en-US" altLang="ja-JP">
                <a:cs typeface="Tahoma" pitchFamily="34" charset="0"/>
              </a:rPr>
              <a:t>12/3/2013</a:t>
            </a:r>
          </a:p>
        </p:txBody>
      </p:sp>
      <p:pic>
        <p:nvPicPr>
          <p:cNvPr id="13320" name="Picture 10" descr="C:\Users\ccsloan\Dropbox\Senior Design\Presentations\Partner Day 2\Baskin_Writing (Transparent)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2825" y="304800"/>
            <a:ext cx="4578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13" descr="Icon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Tahoma" pitchFamily="34" charset="0"/>
                <a:cs typeface="Tahoma" pitchFamily="34" charset="0"/>
              </a:rPr>
              <a:t>Problem Statement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Tahoma" pitchFamily="34" charset="0"/>
                <a:cs typeface="Tahoma" pitchFamily="34" charset="0"/>
              </a:rPr>
              <a:t> Spot aims to provide an ad-hoc, anonymous, peer-to-peer, and proximity based chat client for Android devices.  With Spot, users can anonymously chat with others nearby without relying on any internet connection.</a:t>
            </a:r>
          </a:p>
        </p:txBody>
      </p:sp>
      <p:pic>
        <p:nvPicPr>
          <p:cNvPr id="17412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What is Spot?</a:t>
            </a:r>
          </a:p>
        </p:txBody>
      </p:sp>
      <p:sp>
        <p:nvSpPr>
          <p:cNvPr id="14338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</a:rPr>
              <a:t> Mobile, ad-hoc peer-to-peer chat client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</a:rPr>
              <a:t> Proximity based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</a:rPr>
              <a:t> Anonymous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14340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3" descr="Icon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>
                <a:latin typeface="Arial" charset="0"/>
                <a:cs typeface="Tahoma" pitchFamily="34" charset="0"/>
              </a:rPr>
              <a:t>What is WiFi Direct?</a:t>
            </a:r>
          </a:p>
        </p:txBody>
      </p:sp>
      <p:sp>
        <p:nvSpPr>
          <p:cNvPr id="14338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>
                <a:latin typeface="Arial" charset="0"/>
                <a:cs typeface="Arial"/>
              </a:rPr>
              <a:t>Wireless networks without a router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>
                <a:latin typeface="Arial" charset="0"/>
                <a:cs typeface="Arial"/>
              </a:rPr>
              <a:t>One of the devices acts as the group owner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>
                <a:latin typeface="Arial" charset="0"/>
                <a:cs typeface="Arial"/>
              </a:rPr>
              <a:t>No SSID, no passphrase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14340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3" descr="Icon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860" y="3176588"/>
            <a:ext cx="3995128" cy="21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Accomplishments</a:t>
            </a:r>
          </a:p>
        </p:txBody>
      </p:sp>
      <p:sp>
        <p:nvSpPr>
          <p:cNvPr id="15362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Utilize the Android WiFi direct communication protocol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Send chat data over WiFi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Discover nearby chat rooms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Create and leave rooms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endParaRPr lang="en-US" altLang="ja-JP" smtClean="0">
              <a:latin typeface="Arial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15364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3" descr="Icon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Setbacks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2362200"/>
          </a:xfrm>
        </p:spPr>
        <p:txBody>
          <a:bodyPr/>
          <a:lstStyle/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>
                <a:latin typeface="Arial" charset="0"/>
                <a:cs typeface="Arial"/>
              </a:rPr>
              <a:t> </a:t>
            </a:r>
            <a:r>
              <a:rPr lang="en-US" altLang="ja-JP">
                <a:latin typeface="Arial" charset="0"/>
                <a:cs typeface="Tahoma" pitchFamily="34" charset="0"/>
              </a:rPr>
              <a:t> Regular access to sufficient development devices</a:t>
            </a:r>
          </a:p>
          <a:p>
            <a:pPr marL="0" indent="0">
              <a:buSzPct val="55000"/>
              <a:buFont typeface="Wingdings" pitchFamily="2" charset="2"/>
              <a:buChar char="l"/>
            </a:pPr>
            <a:r>
              <a:rPr lang="en-US" altLang="ja-JP">
                <a:latin typeface="Arial" charset="0"/>
                <a:cs typeface="Tahoma" pitchFamily="34" charset="0"/>
              </a:rPr>
              <a:t> Majority of team new to Android developmen Underestimated ed the difficulty and amount of time required to develop basic functionality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19461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13" descr="Icon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User Stories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en-US" smtClean="0">
                <a:latin typeface="Arial" charset="0"/>
                <a:cs typeface="Times New Roman" pitchFamily="18" charset="0"/>
              </a:rPr>
              <a:t> As a developer I want functioning netcode so that we can connect multiple phones together.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ahoma" pitchFamily="34" charset="0"/>
              </a:rPr>
              <a:t> As a user, I want to be able to send messages to other users so I can chat with them.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endParaRPr lang="en-US" altLang="ja-JP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16388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3" descr="Icon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Demo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4294967295"/>
          </p:nvPr>
        </p:nvSpPr>
        <p:spPr>
          <a:xfrm>
            <a:off x="4495800" y="1905000"/>
            <a:ext cx="4114800" cy="3200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en-US" smtClean="0">
                <a:latin typeface="Arial" charset="0"/>
                <a:cs typeface="Times New Roman" pitchFamily="18" charset="0"/>
              </a:rPr>
              <a:t> Enable WiFi direct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en-US" smtClean="0">
                <a:latin typeface="Arial" charset="0"/>
                <a:cs typeface="Times New Roman" pitchFamily="18" charset="0"/>
              </a:rPr>
              <a:t> Create group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imes New Roman" pitchFamily="18" charset="0"/>
              </a:rPr>
              <a:t> Discover group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imes New Roman" pitchFamily="18" charset="0"/>
              </a:rPr>
              <a:t> Join group</a:t>
            </a: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r>
              <a:rPr lang="en-US" altLang="ja-JP" smtClean="0">
                <a:latin typeface="Arial" charset="0"/>
                <a:cs typeface="Times New Roman" pitchFamily="18" charset="0"/>
              </a:rPr>
              <a:t> Chat</a:t>
            </a:r>
            <a:endParaRPr lang="en-US" altLang="ja-JP" smtClean="0">
              <a:latin typeface="Arial" charset="0"/>
              <a:cs typeface="Tahoma" pitchFamily="34" charset="0"/>
            </a:endParaRPr>
          </a:p>
          <a:p>
            <a:pPr marL="0" indent="0" eaLnBrk="1" hangingPunct="1">
              <a:spcBef>
                <a:spcPct val="0"/>
              </a:spcBef>
              <a:buSzPct val="55000"/>
              <a:buFont typeface="Wingdings" pitchFamily="2" charset="2"/>
              <a:buChar char="l"/>
            </a:pPr>
            <a:endParaRPr lang="en-US" altLang="ja-JP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21509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 descr="Screenshot_2013-12-02-20-49-5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143000"/>
            <a:ext cx="23622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ja-JP" smtClean="0">
                <a:latin typeface="Arial" charset="0"/>
                <a:cs typeface="Tahoma" pitchFamily="34" charset="0"/>
              </a:rPr>
              <a:t>Demo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kumimoji="0" lang="en-US" dirty="0"/>
          </a:p>
        </p:txBody>
      </p:sp>
      <p:pic>
        <p:nvPicPr>
          <p:cNvPr id="22533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516563"/>
            <a:ext cx="2551113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3" descr="Ico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953000"/>
            <a:ext cx="2552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8" descr="Screenshot_2013-12-02-20-00-4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219200"/>
            <a:ext cx="2357438" cy="4191000"/>
          </a:xfrm>
          <a:prstGeom prst="rect">
            <a:avLst/>
          </a:prstGeom>
          <a:noFill/>
        </p:spPr>
      </p:pic>
      <p:pic>
        <p:nvPicPr>
          <p:cNvPr id="22537" name="Picture 9" descr="Screenshot_2013-12-02-20-45-4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1219200"/>
            <a:ext cx="2357438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</TotalTime>
  <Words>162</Words>
  <Application>Microsoft Office PowerPoint</Application>
  <PresentationFormat>On-screen Show (4:3)</PresentationFormat>
  <Paragraphs>34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Spot Communications Spot</vt:lpstr>
      <vt:lpstr>Problem Statement</vt:lpstr>
      <vt:lpstr>What is Spot?</vt:lpstr>
      <vt:lpstr>What is WiFi Direct?</vt:lpstr>
      <vt:lpstr>Accomplishments</vt:lpstr>
      <vt:lpstr>Setbacks</vt:lpstr>
      <vt:lpstr>User Stories</vt:lpstr>
      <vt:lpstr>Demo</vt:lpstr>
      <vt:lpstr>Demo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HuJun</cp:lastModifiedBy>
  <cp:revision>166</cp:revision>
  <cp:lastPrinted>2011-09-23T21:33:40Z</cp:lastPrinted>
  <dcterms:created xsi:type="dcterms:W3CDTF">2008-09-30T23:31:36Z</dcterms:created>
  <dcterms:modified xsi:type="dcterms:W3CDTF">2013-12-03T18:32:27Z</dcterms:modified>
</cp:coreProperties>
</file>