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61" r:id="rId4"/>
    <p:sldId id="265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21" autoAdjust="0"/>
  </p:normalViewPr>
  <p:slideViewPr>
    <p:cSldViewPr snapToGrid="0">
      <p:cViewPr varScale="1">
        <p:scale>
          <a:sx n="94" d="100"/>
          <a:sy n="94" d="100"/>
        </p:scale>
        <p:origin x="10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ac\Desktop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aac\Desktop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56835658700557E-2"/>
          <c:y val="0.13114330143247865"/>
          <c:w val="0.93480591241884237"/>
          <c:h val="0.8321203548476673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10,10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4.0000000000000001E-3</c:v>
                </c:pt>
                <c:pt idx="1">
                  <c:v>8.0000000000000002E-3</c:v>
                </c:pt>
                <c:pt idx="2">
                  <c:v>8.9999999999999993E-3</c:v>
                </c:pt>
                <c:pt idx="3">
                  <c:v>1.0999999999999999E-2</c:v>
                </c:pt>
                <c:pt idx="4">
                  <c:v>3.1E-2</c:v>
                </c:pt>
                <c:pt idx="5">
                  <c:v>5.1999999999999998E-2</c:v>
                </c:pt>
                <c:pt idx="6">
                  <c:v>0.129</c:v>
                </c:pt>
                <c:pt idx="7">
                  <c:v>0.36299999999999999</c:v>
                </c:pt>
                <c:pt idx="8">
                  <c:v>0.64200000000000002</c:v>
                </c:pt>
                <c:pt idx="9">
                  <c:v>1.296</c:v>
                </c:pt>
                <c:pt idx="10">
                  <c:v>2.8540000000000001</c:v>
                </c:pt>
                <c:pt idx="11">
                  <c:v>5.1740000000000004</c:v>
                </c:pt>
                <c:pt idx="12">
                  <c:v>10.103</c:v>
                </c:pt>
                <c:pt idx="13">
                  <c:v>12.695</c:v>
                </c:pt>
                <c:pt idx="14">
                  <c:v>21.376999999999999</c:v>
                </c:pt>
                <c:pt idx="15">
                  <c:v>35.631999999999998</c:v>
                </c:pt>
                <c:pt idx="16">
                  <c:v>72.195999999999998</c:v>
                </c:pt>
                <c:pt idx="17">
                  <c:v>149.191</c:v>
                </c:pt>
                <c:pt idx="18">
                  <c:v>315.34500000000003</c:v>
                </c:pt>
                <c:pt idx="19">
                  <c:v>657.29300000000001</c:v>
                </c:pt>
                <c:pt idx="20">
                  <c:v>1366.24</c:v>
                </c:pt>
                <c:pt idx="21">
                  <c:v>2855.36</c:v>
                </c:pt>
                <c:pt idx="22">
                  <c:v>5957.36</c:v>
                </c:pt>
                <c:pt idx="23">
                  <c:v>12353.9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10, 20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2E-3</c:v>
                </c:pt>
                <c:pt idx="1">
                  <c:v>3.0000000000000001E-3</c:v>
                </c:pt>
                <c:pt idx="2">
                  <c:v>2E-3</c:v>
                </c:pt>
                <c:pt idx="3">
                  <c:v>5.0000000000000001E-3</c:v>
                </c:pt>
                <c:pt idx="4">
                  <c:v>8.9999999999999993E-3</c:v>
                </c:pt>
                <c:pt idx="5">
                  <c:v>2.1999999999999999E-2</c:v>
                </c:pt>
                <c:pt idx="6">
                  <c:v>3.5000000000000003E-2</c:v>
                </c:pt>
                <c:pt idx="7">
                  <c:v>0.17699999999999999</c:v>
                </c:pt>
                <c:pt idx="8">
                  <c:v>0.16700000000000001</c:v>
                </c:pt>
                <c:pt idx="9">
                  <c:v>0.44500000000000001</c:v>
                </c:pt>
                <c:pt idx="10">
                  <c:v>1.0269999999999999</c:v>
                </c:pt>
                <c:pt idx="11">
                  <c:v>1.6779999999999999</c:v>
                </c:pt>
                <c:pt idx="12">
                  <c:v>3.5459999999999998</c:v>
                </c:pt>
                <c:pt idx="13">
                  <c:v>7.2549999999999999</c:v>
                </c:pt>
                <c:pt idx="14">
                  <c:v>16.081</c:v>
                </c:pt>
                <c:pt idx="15">
                  <c:v>34.091000000000001</c:v>
                </c:pt>
                <c:pt idx="16">
                  <c:v>66.653999999999996</c:v>
                </c:pt>
                <c:pt idx="17">
                  <c:v>137.62100000000001</c:v>
                </c:pt>
                <c:pt idx="18">
                  <c:v>286.45100000000002</c:v>
                </c:pt>
                <c:pt idx="19">
                  <c:v>603.95899999999995</c:v>
                </c:pt>
                <c:pt idx="20">
                  <c:v>1248.82</c:v>
                </c:pt>
                <c:pt idx="21">
                  <c:v>2575.75</c:v>
                </c:pt>
                <c:pt idx="22">
                  <c:v>5405.42</c:v>
                </c:pt>
                <c:pt idx="23">
                  <c:v>11092.9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10, 40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Sheet1!$D$2:$D$25</c:f>
              <c:numCache>
                <c:formatCode>General</c:formatCode>
                <c:ptCount val="24"/>
                <c:pt idx="0">
                  <c:v>0.01</c:v>
                </c:pt>
                <c:pt idx="1">
                  <c:v>3.0000000000000001E-3</c:v>
                </c:pt>
                <c:pt idx="2">
                  <c:v>4.0000000000000001E-3</c:v>
                </c:pt>
                <c:pt idx="3">
                  <c:v>1.0999999999999999E-2</c:v>
                </c:pt>
                <c:pt idx="4">
                  <c:v>4.1000000000000002E-2</c:v>
                </c:pt>
                <c:pt idx="5">
                  <c:v>7.4999999999999997E-2</c:v>
                </c:pt>
                <c:pt idx="6">
                  <c:v>0.17399999999999999</c:v>
                </c:pt>
                <c:pt idx="7">
                  <c:v>0.53100000000000003</c:v>
                </c:pt>
                <c:pt idx="8">
                  <c:v>0.80800000000000005</c:v>
                </c:pt>
                <c:pt idx="9">
                  <c:v>0.78200000000000003</c:v>
                </c:pt>
                <c:pt idx="10">
                  <c:v>1.552</c:v>
                </c:pt>
                <c:pt idx="11">
                  <c:v>3.5089999999999999</c:v>
                </c:pt>
                <c:pt idx="12">
                  <c:v>7.03</c:v>
                </c:pt>
                <c:pt idx="13">
                  <c:v>15.818</c:v>
                </c:pt>
                <c:pt idx="14">
                  <c:v>22.19</c:v>
                </c:pt>
                <c:pt idx="15">
                  <c:v>44.137999999999998</c:v>
                </c:pt>
                <c:pt idx="16">
                  <c:v>95.733000000000004</c:v>
                </c:pt>
                <c:pt idx="17">
                  <c:v>187.9</c:v>
                </c:pt>
                <c:pt idx="18">
                  <c:v>392.88600000000002</c:v>
                </c:pt>
                <c:pt idx="19">
                  <c:v>796.54899999999998</c:v>
                </c:pt>
                <c:pt idx="20">
                  <c:v>1661.13</c:v>
                </c:pt>
                <c:pt idx="21">
                  <c:v>3436.67</c:v>
                </c:pt>
                <c:pt idx="22">
                  <c:v>7083.38</c:v>
                </c:pt>
                <c:pt idx="23">
                  <c:v>14765.8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10, 80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Sheet1!$E$2:$E$25</c:f>
              <c:numCache>
                <c:formatCode>General</c:formatCode>
                <c:ptCount val="24"/>
                <c:pt idx="0">
                  <c:v>4.0000000000000001E-3</c:v>
                </c:pt>
                <c:pt idx="1">
                  <c:v>1E-3</c:v>
                </c:pt>
                <c:pt idx="2">
                  <c:v>1E-3</c:v>
                </c:pt>
                <c:pt idx="3">
                  <c:v>4.0000000000000001E-3</c:v>
                </c:pt>
                <c:pt idx="4">
                  <c:v>1.4E-2</c:v>
                </c:pt>
                <c:pt idx="5">
                  <c:v>4.4999999999999998E-2</c:v>
                </c:pt>
                <c:pt idx="6">
                  <c:v>9.8000000000000004E-2</c:v>
                </c:pt>
                <c:pt idx="7">
                  <c:v>0.21199999999999999</c:v>
                </c:pt>
                <c:pt idx="8">
                  <c:v>0.45100000000000001</c:v>
                </c:pt>
                <c:pt idx="9">
                  <c:v>0.93700000000000006</c:v>
                </c:pt>
                <c:pt idx="10">
                  <c:v>2.1429999999999998</c:v>
                </c:pt>
                <c:pt idx="11">
                  <c:v>4.0910000000000002</c:v>
                </c:pt>
                <c:pt idx="12">
                  <c:v>8.3819999999999997</c:v>
                </c:pt>
                <c:pt idx="13">
                  <c:v>17.37</c:v>
                </c:pt>
                <c:pt idx="14">
                  <c:v>40.186999999999998</c:v>
                </c:pt>
                <c:pt idx="15">
                  <c:v>71.597999999999999</c:v>
                </c:pt>
                <c:pt idx="16">
                  <c:v>143.71</c:v>
                </c:pt>
                <c:pt idx="17">
                  <c:v>298.16800000000001</c:v>
                </c:pt>
                <c:pt idx="18">
                  <c:v>613.73299999999995</c:v>
                </c:pt>
                <c:pt idx="19">
                  <c:v>1240.51</c:v>
                </c:pt>
                <c:pt idx="20">
                  <c:v>2547.94</c:v>
                </c:pt>
                <c:pt idx="21">
                  <c:v>5211.71</c:v>
                </c:pt>
                <c:pt idx="22">
                  <c:v>10618</c:v>
                </c:pt>
                <c:pt idx="23">
                  <c:v>21632.3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20, 10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Sheet1!$F$2:$F$25</c:f>
              <c:numCache>
                <c:formatCode>General</c:formatCode>
                <c:ptCount val="24"/>
                <c:pt idx="0">
                  <c:v>5.0000000000000001E-3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0.01</c:v>
                </c:pt>
                <c:pt idx="4">
                  <c:v>2.3E-2</c:v>
                </c:pt>
                <c:pt idx="5">
                  <c:v>6.9000000000000006E-2</c:v>
                </c:pt>
                <c:pt idx="6">
                  <c:v>0.14199999999999999</c:v>
                </c:pt>
                <c:pt idx="7">
                  <c:v>0.48599999999999999</c:v>
                </c:pt>
                <c:pt idx="8">
                  <c:v>0.69699999999999995</c:v>
                </c:pt>
                <c:pt idx="9">
                  <c:v>1.1950000000000001</c:v>
                </c:pt>
                <c:pt idx="10">
                  <c:v>2.5950000000000002</c:v>
                </c:pt>
                <c:pt idx="11">
                  <c:v>5.3650000000000002</c:v>
                </c:pt>
                <c:pt idx="12">
                  <c:v>9.5250000000000004</c:v>
                </c:pt>
                <c:pt idx="13">
                  <c:v>16.449000000000002</c:v>
                </c:pt>
                <c:pt idx="14">
                  <c:v>22.045000000000002</c:v>
                </c:pt>
                <c:pt idx="15">
                  <c:v>36.116</c:v>
                </c:pt>
                <c:pt idx="16">
                  <c:v>75.956000000000003</c:v>
                </c:pt>
                <c:pt idx="17">
                  <c:v>157.57</c:v>
                </c:pt>
                <c:pt idx="18">
                  <c:v>334.85500000000002</c:v>
                </c:pt>
                <c:pt idx="19">
                  <c:v>697.30499999999995</c:v>
                </c:pt>
                <c:pt idx="20">
                  <c:v>1455.47</c:v>
                </c:pt>
                <c:pt idx="21">
                  <c:v>3030.18</c:v>
                </c:pt>
                <c:pt idx="22">
                  <c:v>6414.92</c:v>
                </c:pt>
                <c:pt idx="23">
                  <c:v>13200.4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20, 20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Sheet1!$G$2:$G$25</c:f>
              <c:numCache>
                <c:formatCode>General</c:formatCode>
                <c:ptCount val="24"/>
                <c:pt idx="0">
                  <c:v>2E-3</c:v>
                </c:pt>
                <c:pt idx="1">
                  <c:v>3.0000000000000001E-3</c:v>
                </c:pt>
                <c:pt idx="2">
                  <c:v>1E-3</c:v>
                </c:pt>
                <c:pt idx="3">
                  <c:v>6.0000000000000001E-3</c:v>
                </c:pt>
                <c:pt idx="4">
                  <c:v>8.9999999999999993E-3</c:v>
                </c:pt>
                <c:pt idx="5">
                  <c:v>1.6E-2</c:v>
                </c:pt>
                <c:pt idx="6">
                  <c:v>0.04</c:v>
                </c:pt>
                <c:pt idx="7">
                  <c:v>8.6999999999999994E-2</c:v>
                </c:pt>
                <c:pt idx="8">
                  <c:v>0.18</c:v>
                </c:pt>
                <c:pt idx="9">
                  <c:v>0.375</c:v>
                </c:pt>
                <c:pt idx="10">
                  <c:v>0.91700000000000004</c:v>
                </c:pt>
                <c:pt idx="11">
                  <c:v>1.8</c:v>
                </c:pt>
                <c:pt idx="12">
                  <c:v>3.839</c:v>
                </c:pt>
                <c:pt idx="13">
                  <c:v>8.2789999999999999</c:v>
                </c:pt>
                <c:pt idx="14">
                  <c:v>17.445</c:v>
                </c:pt>
                <c:pt idx="15">
                  <c:v>36.238999999999997</c:v>
                </c:pt>
                <c:pt idx="16">
                  <c:v>80.001000000000005</c:v>
                </c:pt>
                <c:pt idx="17">
                  <c:v>164.256</c:v>
                </c:pt>
                <c:pt idx="18">
                  <c:v>343.63799999999998</c:v>
                </c:pt>
                <c:pt idx="19">
                  <c:v>699.04200000000003</c:v>
                </c:pt>
                <c:pt idx="20">
                  <c:v>1493.39</c:v>
                </c:pt>
                <c:pt idx="21">
                  <c:v>3077.74</c:v>
                </c:pt>
                <c:pt idx="22">
                  <c:v>6337.81</c:v>
                </c:pt>
                <c:pt idx="23">
                  <c:v>13155.7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20, 40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Sheet1!$H$2:$H$25</c:f>
              <c:numCache>
                <c:formatCode>General</c:formatCode>
                <c:ptCount val="24"/>
                <c:pt idx="0">
                  <c:v>5.0000000000000001E-3</c:v>
                </c:pt>
                <c:pt idx="1">
                  <c:v>1E-3</c:v>
                </c:pt>
                <c:pt idx="2">
                  <c:v>2E-3</c:v>
                </c:pt>
                <c:pt idx="3">
                  <c:v>5.0000000000000001E-3</c:v>
                </c:pt>
                <c:pt idx="4">
                  <c:v>2.1999999999999999E-2</c:v>
                </c:pt>
                <c:pt idx="5">
                  <c:v>3.9E-2</c:v>
                </c:pt>
                <c:pt idx="6">
                  <c:v>0.09</c:v>
                </c:pt>
                <c:pt idx="7">
                  <c:v>0.19</c:v>
                </c:pt>
                <c:pt idx="8">
                  <c:v>0.5</c:v>
                </c:pt>
                <c:pt idx="9">
                  <c:v>0.88900000000000001</c:v>
                </c:pt>
                <c:pt idx="10">
                  <c:v>1.8080000000000001</c:v>
                </c:pt>
                <c:pt idx="11">
                  <c:v>3.8849999999999998</c:v>
                </c:pt>
                <c:pt idx="12">
                  <c:v>8.0649999999999995</c:v>
                </c:pt>
                <c:pt idx="13">
                  <c:v>14.103999999999999</c:v>
                </c:pt>
                <c:pt idx="14">
                  <c:v>24.51</c:v>
                </c:pt>
                <c:pt idx="15">
                  <c:v>53.524000000000001</c:v>
                </c:pt>
                <c:pt idx="16">
                  <c:v>102.32299999999999</c:v>
                </c:pt>
                <c:pt idx="17">
                  <c:v>214.77699999999999</c:v>
                </c:pt>
                <c:pt idx="18">
                  <c:v>441.952</c:v>
                </c:pt>
                <c:pt idx="19">
                  <c:v>913.10599999999999</c:v>
                </c:pt>
                <c:pt idx="20">
                  <c:v>1880.68</c:v>
                </c:pt>
                <c:pt idx="21">
                  <c:v>3892.05</c:v>
                </c:pt>
                <c:pt idx="22">
                  <c:v>7972.16</c:v>
                </c:pt>
                <c:pt idx="23">
                  <c:v>16387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20, 80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Sheet1!$I$2:$I$25</c:f>
              <c:numCache>
                <c:formatCode>General</c:formatCode>
                <c:ptCount val="24"/>
                <c:pt idx="0">
                  <c:v>8.9999999999999993E-3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1.0999999999999999E-2</c:v>
                </c:pt>
                <c:pt idx="4">
                  <c:v>0.04</c:v>
                </c:pt>
                <c:pt idx="5">
                  <c:v>0.123</c:v>
                </c:pt>
                <c:pt idx="6">
                  <c:v>0.314</c:v>
                </c:pt>
                <c:pt idx="7">
                  <c:v>0.79200000000000004</c:v>
                </c:pt>
                <c:pt idx="8">
                  <c:v>1.5529999999999999</c:v>
                </c:pt>
                <c:pt idx="9">
                  <c:v>3.1480000000000001</c:v>
                </c:pt>
                <c:pt idx="10">
                  <c:v>6.165</c:v>
                </c:pt>
                <c:pt idx="11">
                  <c:v>12.090999999999999</c:v>
                </c:pt>
                <c:pt idx="12">
                  <c:v>14.43</c:v>
                </c:pt>
                <c:pt idx="13">
                  <c:v>22.544</c:v>
                </c:pt>
                <c:pt idx="14">
                  <c:v>37.774000000000001</c:v>
                </c:pt>
                <c:pt idx="15">
                  <c:v>76.503</c:v>
                </c:pt>
                <c:pt idx="16">
                  <c:v>154.76</c:v>
                </c:pt>
                <c:pt idx="17">
                  <c:v>320.97199999999998</c:v>
                </c:pt>
                <c:pt idx="18">
                  <c:v>650.01800000000003</c:v>
                </c:pt>
                <c:pt idx="19">
                  <c:v>1325.8</c:v>
                </c:pt>
                <c:pt idx="20">
                  <c:v>2702.43</c:v>
                </c:pt>
                <c:pt idx="21">
                  <c:v>5516.79</c:v>
                </c:pt>
                <c:pt idx="22">
                  <c:v>11403.7</c:v>
                </c:pt>
                <c:pt idx="23">
                  <c:v>23280.2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40, 10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Sheet1!$J$2:$J$25</c:f>
              <c:numCache>
                <c:formatCode>General</c:formatCode>
                <c:ptCount val="24"/>
                <c:pt idx="0">
                  <c:v>4.0000000000000001E-3</c:v>
                </c:pt>
                <c:pt idx="1">
                  <c:v>2E-3</c:v>
                </c:pt>
                <c:pt idx="2">
                  <c:v>6.0000000000000001E-3</c:v>
                </c:pt>
                <c:pt idx="3">
                  <c:v>8.0000000000000002E-3</c:v>
                </c:pt>
                <c:pt idx="4">
                  <c:v>1.2999999999999999E-2</c:v>
                </c:pt>
                <c:pt idx="5">
                  <c:v>3.1E-2</c:v>
                </c:pt>
                <c:pt idx="6">
                  <c:v>8.7999999999999995E-2</c:v>
                </c:pt>
                <c:pt idx="7">
                  <c:v>0.26700000000000002</c:v>
                </c:pt>
                <c:pt idx="8">
                  <c:v>0.44500000000000001</c:v>
                </c:pt>
                <c:pt idx="9">
                  <c:v>0.95799999999999996</c:v>
                </c:pt>
                <c:pt idx="10">
                  <c:v>2.23</c:v>
                </c:pt>
                <c:pt idx="11">
                  <c:v>4.1230000000000002</c:v>
                </c:pt>
                <c:pt idx="12">
                  <c:v>8.9269999999999996</c:v>
                </c:pt>
                <c:pt idx="13">
                  <c:v>17.2</c:v>
                </c:pt>
                <c:pt idx="14">
                  <c:v>20.98</c:v>
                </c:pt>
                <c:pt idx="15">
                  <c:v>54.241999999999997</c:v>
                </c:pt>
                <c:pt idx="16">
                  <c:v>92.195999999999998</c:v>
                </c:pt>
                <c:pt idx="17">
                  <c:v>199.11699999999999</c:v>
                </c:pt>
                <c:pt idx="18">
                  <c:v>401.29500000000002</c:v>
                </c:pt>
                <c:pt idx="19">
                  <c:v>856.26800000000003</c:v>
                </c:pt>
                <c:pt idx="20">
                  <c:v>1815.72</c:v>
                </c:pt>
                <c:pt idx="21">
                  <c:v>3719.48</c:v>
                </c:pt>
                <c:pt idx="22">
                  <c:v>7717.22</c:v>
                </c:pt>
                <c:pt idx="23">
                  <c:v>16308.5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40, 20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Sheet1!$K$2:$K$25</c:f>
              <c:numCache>
                <c:formatCode>General</c:formatCode>
                <c:ptCount val="24"/>
                <c:pt idx="0">
                  <c:v>4.0000000000000001E-3</c:v>
                </c:pt>
                <c:pt idx="1">
                  <c:v>1E-3</c:v>
                </c:pt>
                <c:pt idx="2">
                  <c:v>2E-3</c:v>
                </c:pt>
                <c:pt idx="3">
                  <c:v>5.0000000000000001E-3</c:v>
                </c:pt>
                <c:pt idx="4">
                  <c:v>8.0000000000000002E-3</c:v>
                </c:pt>
                <c:pt idx="5">
                  <c:v>1.7999999999999999E-2</c:v>
                </c:pt>
                <c:pt idx="6">
                  <c:v>3.6999999999999998E-2</c:v>
                </c:pt>
                <c:pt idx="7">
                  <c:v>0.126</c:v>
                </c:pt>
                <c:pt idx="8">
                  <c:v>0.28399999999999997</c:v>
                </c:pt>
                <c:pt idx="9">
                  <c:v>0.54</c:v>
                </c:pt>
                <c:pt idx="10">
                  <c:v>1.0289999999999999</c:v>
                </c:pt>
                <c:pt idx="11">
                  <c:v>2.1920000000000002</c:v>
                </c:pt>
                <c:pt idx="12">
                  <c:v>4.8410000000000002</c:v>
                </c:pt>
                <c:pt idx="13">
                  <c:v>11.173</c:v>
                </c:pt>
                <c:pt idx="14">
                  <c:v>20.356000000000002</c:v>
                </c:pt>
                <c:pt idx="15">
                  <c:v>43.518000000000001</c:v>
                </c:pt>
                <c:pt idx="16">
                  <c:v>93.503</c:v>
                </c:pt>
                <c:pt idx="17">
                  <c:v>196.57599999999999</c:v>
                </c:pt>
                <c:pt idx="18">
                  <c:v>400.34899999999999</c:v>
                </c:pt>
                <c:pt idx="19">
                  <c:v>850.88199999999995</c:v>
                </c:pt>
                <c:pt idx="20">
                  <c:v>1795.24</c:v>
                </c:pt>
                <c:pt idx="21">
                  <c:v>3754.48</c:v>
                </c:pt>
                <c:pt idx="22">
                  <c:v>7724.72</c:v>
                </c:pt>
                <c:pt idx="23">
                  <c:v>15969.8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40, 40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Sheet1!$L$2:$L$25</c:f>
              <c:numCache>
                <c:formatCode>General</c:formatCode>
                <c:ptCount val="24"/>
                <c:pt idx="0">
                  <c:v>5.0000000000000001E-3</c:v>
                </c:pt>
                <c:pt idx="1">
                  <c:v>1E-3</c:v>
                </c:pt>
                <c:pt idx="2">
                  <c:v>2E-3</c:v>
                </c:pt>
                <c:pt idx="3">
                  <c:v>8.9999999999999993E-3</c:v>
                </c:pt>
                <c:pt idx="4">
                  <c:v>1.9E-2</c:v>
                </c:pt>
                <c:pt idx="5">
                  <c:v>4.7E-2</c:v>
                </c:pt>
                <c:pt idx="6">
                  <c:v>8.5999999999999993E-2</c:v>
                </c:pt>
                <c:pt idx="7">
                  <c:v>0.17699999999999999</c:v>
                </c:pt>
                <c:pt idx="8">
                  <c:v>0.438</c:v>
                </c:pt>
                <c:pt idx="9">
                  <c:v>1.0209999999999999</c:v>
                </c:pt>
                <c:pt idx="10">
                  <c:v>1.6910000000000001</c:v>
                </c:pt>
                <c:pt idx="11">
                  <c:v>3.9390000000000001</c:v>
                </c:pt>
                <c:pt idx="12">
                  <c:v>8.7669999999999995</c:v>
                </c:pt>
                <c:pt idx="13">
                  <c:v>20.207999999999998</c:v>
                </c:pt>
                <c:pt idx="14">
                  <c:v>35.142000000000003</c:v>
                </c:pt>
                <c:pt idx="15">
                  <c:v>54.308999999999997</c:v>
                </c:pt>
                <c:pt idx="16">
                  <c:v>113.568</c:v>
                </c:pt>
                <c:pt idx="17">
                  <c:v>238.93199999999999</c:v>
                </c:pt>
                <c:pt idx="18">
                  <c:v>493.37599999999998</c:v>
                </c:pt>
                <c:pt idx="19">
                  <c:v>1011.65</c:v>
                </c:pt>
                <c:pt idx="20">
                  <c:v>2109.5700000000002</c:v>
                </c:pt>
                <c:pt idx="21">
                  <c:v>4434.9399999999996</c:v>
                </c:pt>
                <c:pt idx="22">
                  <c:v>9214.85</c:v>
                </c:pt>
                <c:pt idx="23">
                  <c:v>18831.8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40, 80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Sheet1!$M$2:$M$25</c:f>
              <c:numCache>
                <c:formatCode>General</c:formatCode>
                <c:ptCount val="24"/>
                <c:pt idx="0">
                  <c:v>8.9999999999999993E-3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1.0999999999999999E-2</c:v>
                </c:pt>
                <c:pt idx="4">
                  <c:v>4.8000000000000001E-2</c:v>
                </c:pt>
                <c:pt idx="5">
                  <c:v>0.13400000000000001</c:v>
                </c:pt>
                <c:pt idx="6">
                  <c:v>0.307</c:v>
                </c:pt>
                <c:pt idx="7">
                  <c:v>0.65100000000000002</c:v>
                </c:pt>
                <c:pt idx="8">
                  <c:v>1.6519999999999999</c:v>
                </c:pt>
                <c:pt idx="9">
                  <c:v>3.081</c:v>
                </c:pt>
                <c:pt idx="10">
                  <c:v>6.7240000000000002</c:v>
                </c:pt>
                <c:pt idx="11">
                  <c:v>13.244</c:v>
                </c:pt>
                <c:pt idx="12">
                  <c:v>14.802</c:v>
                </c:pt>
                <c:pt idx="13">
                  <c:v>25.201000000000001</c:v>
                </c:pt>
                <c:pt idx="14">
                  <c:v>41.408999999999999</c:v>
                </c:pt>
                <c:pt idx="15">
                  <c:v>81.626000000000005</c:v>
                </c:pt>
                <c:pt idx="16">
                  <c:v>165.65299999999999</c:v>
                </c:pt>
                <c:pt idx="17">
                  <c:v>342.26900000000001</c:v>
                </c:pt>
                <c:pt idx="18">
                  <c:v>710.15099999999995</c:v>
                </c:pt>
                <c:pt idx="19">
                  <c:v>1469.39</c:v>
                </c:pt>
                <c:pt idx="20">
                  <c:v>2974.16</c:v>
                </c:pt>
                <c:pt idx="21">
                  <c:v>6106.86</c:v>
                </c:pt>
                <c:pt idx="22">
                  <c:v>12670.8</c:v>
                </c:pt>
                <c:pt idx="23">
                  <c:v>25959.599999999999</c:v>
                </c:pt>
              </c:numCache>
            </c:numRef>
          </c:yVal>
          <c:smooth val="0"/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80, 10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Sheet1!$N$2:$N$25</c:f>
              <c:numCache>
                <c:formatCode>General</c:formatCode>
                <c:ptCount val="24"/>
                <c:pt idx="0">
                  <c:v>5.0000000000000001E-3</c:v>
                </c:pt>
                <c:pt idx="1">
                  <c:v>4.0000000000000001E-3</c:v>
                </c:pt>
                <c:pt idx="2">
                  <c:v>8.9999999999999993E-3</c:v>
                </c:pt>
                <c:pt idx="3">
                  <c:v>0.01</c:v>
                </c:pt>
                <c:pt idx="4">
                  <c:v>2.4E-2</c:v>
                </c:pt>
                <c:pt idx="5">
                  <c:v>4.5999999999999999E-2</c:v>
                </c:pt>
                <c:pt idx="6">
                  <c:v>0.14299999999999999</c:v>
                </c:pt>
                <c:pt idx="7">
                  <c:v>0.30099999999999999</c:v>
                </c:pt>
                <c:pt idx="8">
                  <c:v>0.69899999999999995</c:v>
                </c:pt>
                <c:pt idx="9">
                  <c:v>1.478</c:v>
                </c:pt>
                <c:pt idx="10">
                  <c:v>3.23</c:v>
                </c:pt>
                <c:pt idx="11">
                  <c:v>7.585</c:v>
                </c:pt>
                <c:pt idx="12">
                  <c:v>10.664</c:v>
                </c:pt>
                <c:pt idx="13">
                  <c:v>17.263999999999999</c:v>
                </c:pt>
                <c:pt idx="14">
                  <c:v>29.577000000000002</c:v>
                </c:pt>
                <c:pt idx="15">
                  <c:v>57.933</c:v>
                </c:pt>
                <c:pt idx="16">
                  <c:v>120.477</c:v>
                </c:pt>
                <c:pt idx="17">
                  <c:v>262.38799999999998</c:v>
                </c:pt>
                <c:pt idx="18">
                  <c:v>572.77300000000002</c:v>
                </c:pt>
                <c:pt idx="19">
                  <c:v>1186.5</c:v>
                </c:pt>
                <c:pt idx="20">
                  <c:v>2457.64</c:v>
                </c:pt>
                <c:pt idx="21">
                  <c:v>5084.9399999999996</c:v>
                </c:pt>
                <c:pt idx="22">
                  <c:v>10742.1</c:v>
                </c:pt>
                <c:pt idx="23">
                  <c:v>22832.3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80, 20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Sheet1!$O$2:$O$25</c:f>
              <c:numCache>
                <c:formatCode>General</c:formatCode>
                <c:ptCount val="24"/>
                <c:pt idx="0">
                  <c:v>4.0000000000000001E-3</c:v>
                </c:pt>
                <c:pt idx="1">
                  <c:v>3.0000000000000001E-3</c:v>
                </c:pt>
                <c:pt idx="2">
                  <c:v>4.0000000000000001E-3</c:v>
                </c:pt>
                <c:pt idx="3">
                  <c:v>0.123</c:v>
                </c:pt>
                <c:pt idx="4">
                  <c:v>3.6999999999999998E-2</c:v>
                </c:pt>
                <c:pt idx="5">
                  <c:v>0.05</c:v>
                </c:pt>
                <c:pt idx="6">
                  <c:v>0.29299999999999998</c:v>
                </c:pt>
                <c:pt idx="7">
                  <c:v>0.254</c:v>
                </c:pt>
                <c:pt idx="8">
                  <c:v>0.77800000000000002</c:v>
                </c:pt>
                <c:pt idx="9">
                  <c:v>1.6180000000000001</c:v>
                </c:pt>
                <c:pt idx="10">
                  <c:v>2.8359999999999999</c:v>
                </c:pt>
                <c:pt idx="11">
                  <c:v>7.0140000000000002</c:v>
                </c:pt>
                <c:pt idx="12">
                  <c:v>15.352</c:v>
                </c:pt>
                <c:pt idx="13">
                  <c:v>17.478999999999999</c:v>
                </c:pt>
                <c:pt idx="14">
                  <c:v>29.175999999999998</c:v>
                </c:pt>
                <c:pt idx="15">
                  <c:v>58.978000000000002</c:v>
                </c:pt>
                <c:pt idx="16">
                  <c:v>116.104</c:v>
                </c:pt>
                <c:pt idx="17">
                  <c:v>249.46700000000001</c:v>
                </c:pt>
                <c:pt idx="18">
                  <c:v>544.18799999999999</c:v>
                </c:pt>
                <c:pt idx="19">
                  <c:v>1194.3399999999999</c:v>
                </c:pt>
                <c:pt idx="20">
                  <c:v>2469.94</c:v>
                </c:pt>
                <c:pt idx="21">
                  <c:v>5061.2700000000004</c:v>
                </c:pt>
                <c:pt idx="22">
                  <c:v>10461.799999999999</c:v>
                </c:pt>
                <c:pt idx="23">
                  <c:v>22113</c:v>
                </c:pt>
              </c:numCache>
            </c:numRef>
          </c:yVal>
          <c:smooth val="0"/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80, 40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Sheet1!$P$2:$P$25</c:f>
              <c:numCache>
                <c:formatCode>General</c:formatCode>
                <c:ptCount val="24"/>
                <c:pt idx="0">
                  <c:v>5.0000000000000001E-3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1.0999999999999999E-2</c:v>
                </c:pt>
                <c:pt idx="4">
                  <c:v>4.2999999999999997E-2</c:v>
                </c:pt>
                <c:pt idx="5">
                  <c:v>0.34899999999999998</c:v>
                </c:pt>
                <c:pt idx="6">
                  <c:v>0.20300000000000001</c:v>
                </c:pt>
                <c:pt idx="7">
                  <c:v>0.374</c:v>
                </c:pt>
                <c:pt idx="8">
                  <c:v>0.98899999999999999</c:v>
                </c:pt>
                <c:pt idx="9">
                  <c:v>2.2749999999999999</c:v>
                </c:pt>
                <c:pt idx="10">
                  <c:v>4.4219999999999997</c:v>
                </c:pt>
                <c:pt idx="11">
                  <c:v>9.8230000000000004</c:v>
                </c:pt>
                <c:pt idx="12">
                  <c:v>11.285</c:v>
                </c:pt>
                <c:pt idx="13">
                  <c:v>20.283000000000001</c:v>
                </c:pt>
                <c:pt idx="14">
                  <c:v>32.424999999999997</c:v>
                </c:pt>
                <c:pt idx="15">
                  <c:v>68.766999999999996</c:v>
                </c:pt>
                <c:pt idx="16">
                  <c:v>140.62299999999999</c:v>
                </c:pt>
                <c:pt idx="17">
                  <c:v>290.94099999999997</c:v>
                </c:pt>
                <c:pt idx="18">
                  <c:v>601.98900000000003</c:v>
                </c:pt>
                <c:pt idx="19">
                  <c:v>1294.55</c:v>
                </c:pt>
                <c:pt idx="20">
                  <c:v>2797.37</c:v>
                </c:pt>
                <c:pt idx="21">
                  <c:v>5774.43</c:v>
                </c:pt>
                <c:pt idx="22">
                  <c:v>11780.8</c:v>
                </c:pt>
                <c:pt idx="23">
                  <c:v>24300.3</c:v>
                </c:pt>
              </c:numCache>
            </c:numRef>
          </c:yVal>
          <c:smooth val="0"/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80, 80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256</c:v>
                </c:pt>
                <c:pt idx="7">
                  <c:v>512</c:v>
                </c:pt>
                <c:pt idx="8">
                  <c:v>1024</c:v>
                </c:pt>
                <c:pt idx="9">
                  <c:v>2048</c:v>
                </c:pt>
                <c:pt idx="10">
                  <c:v>4096</c:v>
                </c:pt>
                <c:pt idx="11">
                  <c:v>8192</c:v>
                </c:pt>
                <c:pt idx="12">
                  <c:v>16384</c:v>
                </c:pt>
                <c:pt idx="13">
                  <c:v>32768</c:v>
                </c:pt>
                <c:pt idx="14">
                  <c:v>65536</c:v>
                </c:pt>
                <c:pt idx="15">
                  <c:v>131072</c:v>
                </c:pt>
                <c:pt idx="16">
                  <c:v>262144</c:v>
                </c:pt>
                <c:pt idx="17">
                  <c:v>524288</c:v>
                </c:pt>
                <c:pt idx="18">
                  <c:v>1048576</c:v>
                </c:pt>
                <c:pt idx="19">
                  <c:v>2097152</c:v>
                </c:pt>
                <c:pt idx="20">
                  <c:v>4194304</c:v>
                </c:pt>
                <c:pt idx="21">
                  <c:v>8388608</c:v>
                </c:pt>
                <c:pt idx="22">
                  <c:v>16777216</c:v>
                </c:pt>
                <c:pt idx="23">
                  <c:v>33554432</c:v>
                </c:pt>
              </c:numCache>
            </c:numRef>
          </c:xVal>
          <c:yVal>
            <c:numRef>
              <c:f>Sheet1!$Q$2:$Q$25</c:f>
              <c:numCache>
                <c:formatCode>General</c:formatCode>
                <c:ptCount val="24"/>
                <c:pt idx="0">
                  <c:v>5.0000000000000001E-3</c:v>
                </c:pt>
                <c:pt idx="1">
                  <c:v>0.08</c:v>
                </c:pt>
                <c:pt idx="2">
                  <c:v>4.0000000000000001E-3</c:v>
                </c:pt>
                <c:pt idx="3">
                  <c:v>1.4999999999999999E-2</c:v>
                </c:pt>
                <c:pt idx="4">
                  <c:v>4.2999999999999997E-2</c:v>
                </c:pt>
                <c:pt idx="5">
                  <c:v>0.22900000000000001</c:v>
                </c:pt>
                <c:pt idx="6">
                  <c:v>0.31</c:v>
                </c:pt>
                <c:pt idx="7">
                  <c:v>0.66300000000000003</c:v>
                </c:pt>
                <c:pt idx="8">
                  <c:v>0.71099999999999997</c:v>
                </c:pt>
                <c:pt idx="9">
                  <c:v>3.286</c:v>
                </c:pt>
                <c:pt idx="10">
                  <c:v>6.8380000000000001</c:v>
                </c:pt>
                <c:pt idx="11">
                  <c:v>13.064</c:v>
                </c:pt>
                <c:pt idx="12">
                  <c:v>14.284000000000001</c:v>
                </c:pt>
                <c:pt idx="13">
                  <c:v>23.202000000000002</c:v>
                </c:pt>
                <c:pt idx="14">
                  <c:v>45.295000000000002</c:v>
                </c:pt>
                <c:pt idx="15">
                  <c:v>92.641000000000005</c:v>
                </c:pt>
                <c:pt idx="16">
                  <c:v>195.01900000000001</c:v>
                </c:pt>
                <c:pt idx="17">
                  <c:v>400.35</c:v>
                </c:pt>
                <c:pt idx="18">
                  <c:v>816.03499999999997</c:v>
                </c:pt>
                <c:pt idx="19">
                  <c:v>1681.27</c:v>
                </c:pt>
                <c:pt idx="20">
                  <c:v>3553.11</c:v>
                </c:pt>
                <c:pt idx="21">
                  <c:v>7496.44</c:v>
                </c:pt>
                <c:pt idx="22">
                  <c:v>15653.9</c:v>
                </c:pt>
                <c:pt idx="23">
                  <c:v>32016.2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625760"/>
        <c:axId val="407624976"/>
      </c:scatterChart>
      <c:valAx>
        <c:axId val="40762576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24976"/>
        <c:crosses val="autoZero"/>
        <c:crossBetween val="midCat"/>
      </c:valAx>
      <c:valAx>
        <c:axId val="407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25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10,10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Sheet2!$B$2:$B$7</c:f>
              <c:numCache>
                <c:formatCode>General</c:formatCode>
                <c:ptCount val="6"/>
                <c:pt idx="0">
                  <c:v>315.34500000000003</c:v>
                </c:pt>
                <c:pt idx="1">
                  <c:v>657.29300000000001</c:v>
                </c:pt>
                <c:pt idx="2">
                  <c:v>1366.24</c:v>
                </c:pt>
                <c:pt idx="3">
                  <c:v>2855.36</c:v>
                </c:pt>
                <c:pt idx="4">
                  <c:v>5957.36</c:v>
                </c:pt>
                <c:pt idx="5">
                  <c:v>12353.9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10, 20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Sheet2!$C$2:$C$7</c:f>
              <c:numCache>
                <c:formatCode>General</c:formatCode>
                <c:ptCount val="6"/>
                <c:pt idx="0">
                  <c:v>286.45100000000002</c:v>
                </c:pt>
                <c:pt idx="1">
                  <c:v>603.95899999999995</c:v>
                </c:pt>
                <c:pt idx="2">
                  <c:v>1248.82</c:v>
                </c:pt>
                <c:pt idx="3">
                  <c:v>2575.75</c:v>
                </c:pt>
                <c:pt idx="4">
                  <c:v>5405.42</c:v>
                </c:pt>
                <c:pt idx="5">
                  <c:v>11092.9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10, 40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Sheet2!$D$2:$D$7</c:f>
              <c:numCache>
                <c:formatCode>General</c:formatCode>
                <c:ptCount val="6"/>
                <c:pt idx="0">
                  <c:v>392.88600000000002</c:v>
                </c:pt>
                <c:pt idx="1">
                  <c:v>796.54899999999998</c:v>
                </c:pt>
                <c:pt idx="2">
                  <c:v>1661.13</c:v>
                </c:pt>
                <c:pt idx="3">
                  <c:v>3436.67</c:v>
                </c:pt>
                <c:pt idx="4">
                  <c:v>7083.38</c:v>
                </c:pt>
                <c:pt idx="5">
                  <c:v>14765.8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10, 80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Sheet2!$E$2:$E$7</c:f>
              <c:numCache>
                <c:formatCode>General</c:formatCode>
                <c:ptCount val="6"/>
                <c:pt idx="0">
                  <c:v>613.73299999999995</c:v>
                </c:pt>
                <c:pt idx="1">
                  <c:v>1240.51</c:v>
                </c:pt>
                <c:pt idx="2">
                  <c:v>2547.94</c:v>
                </c:pt>
                <c:pt idx="3">
                  <c:v>5211.71</c:v>
                </c:pt>
                <c:pt idx="4">
                  <c:v>10618</c:v>
                </c:pt>
                <c:pt idx="5">
                  <c:v>21632.3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20, 10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Sheet2!$F$2:$F$7</c:f>
              <c:numCache>
                <c:formatCode>General</c:formatCode>
                <c:ptCount val="6"/>
                <c:pt idx="0">
                  <c:v>334.85500000000002</c:v>
                </c:pt>
                <c:pt idx="1">
                  <c:v>697.30499999999995</c:v>
                </c:pt>
                <c:pt idx="2">
                  <c:v>1455.47</c:v>
                </c:pt>
                <c:pt idx="3">
                  <c:v>3030.18</c:v>
                </c:pt>
                <c:pt idx="4">
                  <c:v>6414.92</c:v>
                </c:pt>
                <c:pt idx="5">
                  <c:v>13200.4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20, 20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Sheet2!$G$2:$G$7</c:f>
              <c:numCache>
                <c:formatCode>General</c:formatCode>
                <c:ptCount val="6"/>
                <c:pt idx="0">
                  <c:v>343.63799999999998</c:v>
                </c:pt>
                <c:pt idx="1">
                  <c:v>699.04200000000003</c:v>
                </c:pt>
                <c:pt idx="2">
                  <c:v>1493.39</c:v>
                </c:pt>
                <c:pt idx="3">
                  <c:v>3077.74</c:v>
                </c:pt>
                <c:pt idx="4">
                  <c:v>6337.81</c:v>
                </c:pt>
                <c:pt idx="5">
                  <c:v>13155.7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20, 40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Sheet2!$H$2:$H$7</c:f>
              <c:numCache>
                <c:formatCode>General</c:formatCode>
                <c:ptCount val="6"/>
                <c:pt idx="0">
                  <c:v>441.952</c:v>
                </c:pt>
                <c:pt idx="1">
                  <c:v>913.10599999999999</c:v>
                </c:pt>
                <c:pt idx="2">
                  <c:v>1880.68</c:v>
                </c:pt>
                <c:pt idx="3">
                  <c:v>3892.05</c:v>
                </c:pt>
                <c:pt idx="4">
                  <c:v>7972.16</c:v>
                </c:pt>
                <c:pt idx="5">
                  <c:v>16387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20, 80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Sheet2!$I$2:$I$7</c:f>
              <c:numCache>
                <c:formatCode>General</c:formatCode>
                <c:ptCount val="6"/>
                <c:pt idx="0">
                  <c:v>650.01800000000003</c:v>
                </c:pt>
                <c:pt idx="1">
                  <c:v>1325.8</c:v>
                </c:pt>
                <c:pt idx="2">
                  <c:v>2702.43</c:v>
                </c:pt>
                <c:pt idx="3">
                  <c:v>5516.79</c:v>
                </c:pt>
                <c:pt idx="4">
                  <c:v>11403.7</c:v>
                </c:pt>
                <c:pt idx="5">
                  <c:v>23280.2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40, 10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Sheet2!$J$2:$J$7</c:f>
              <c:numCache>
                <c:formatCode>General</c:formatCode>
                <c:ptCount val="6"/>
                <c:pt idx="0">
                  <c:v>401.29500000000002</c:v>
                </c:pt>
                <c:pt idx="1">
                  <c:v>856.26800000000003</c:v>
                </c:pt>
                <c:pt idx="2">
                  <c:v>1815.72</c:v>
                </c:pt>
                <c:pt idx="3">
                  <c:v>3719.48</c:v>
                </c:pt>
                <c:pt idx="4">
                  <c:v>7717.22</c:v>
                </c:pt>
                <c:pt idx="5">
                  <c:v>16308.5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Sheet2!$K$1</c:f>
              <c:strCache>
                <c:ptCount val="1"/>
                <c:pt idx="0">
                  <c:v>40, 20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Sheet2!$K$2:$K$7</c:f>
              <c:numCache>
                <c:formatCode>General</c:formatCode>
                <c:ptCount val="6"/>
                <c:pt idx="0">
                  <c:v>400.34899999999999</c:v>
                </c:pt>
                <c:pt idx="1">
                  <c:v>850.88199999999995</c:v>
                </c:pt>
                <c:pt idx="2">
                  <c:v>1795.24</c:v>
                </c:pt>
                <c:pt idx="3">
                  <c:v>3754.48</c:v>
                </c:pt>
                <c:pt idx="4">
                  <c:v>7724.72</c:v>
                </c:pt>
                <c:pt idx="5">
                  <c:v>15969.8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Sheet2!$L$1</c:f>
              <c:strCache>
                <c:ptCount val="1"/>
                <c:pt idx="0">
                  <c:v>40, 40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Sheet2!$L$2:$L$7</c:f>
              <c:numCache>
                <c:formatCode>General</c:formatCode>
                <c:ptCount val="6"/>
                <c:pt idx="0">
                  <c:v>493.37599999999998</c:v>
                </c:pt>
                <c:pt idx="1">
                  <c:v>1011.65</c:v>
                </c:pt>
                <c:pt idx="2">
                  <c:v>2109.5700000000002</c:v>
                </c:pt>
                <c:pt idx="3">
                  <c:v>4434.9399999999996</c:v>
                </c:pt>
                <c:pt idx="4">
                  <c:v>9214.85</c:v>
                </c:pt>
                <c:pt idx="5">
                  <c:v>18831.8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Sheet2!$M$1</c:f>
              <c:strCache>
                <c:ptCount val="1"/>
                <c:pt idx="0">
                  <c:v>40, 80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Sheet2!$M$2:$M$7</c:f>
              <c:numCache>
                <c:formatCode>General</c:formatCode>
                <c:ptCount val="6"/>
                <c:pt idx="0">
                  <c:v>710.15099999999995</c:v>
                </c:pt>
                <c:pt idx="1">
                  <c:v>1469.39</c:v>
                </c:pt>
                <c:pt idx="2">
                  <c:v>2974.16</c:v>
                </c:pt>
                <c:pt idx="3">
                  <c:v>6106.86</c:v>
                </c:pt>
                <c:pt idx="4">
                  <c:v>12670.8</c:v>
                </c:pt>
                <c:pt idx="5">
                  <c:v>25959.599999999999</c:v>
                </c:pt>
              </c:numCache>
            </c:numRef>
          </c:yVal>
          <c:smooth val="0"/>
        </c:ser>
        <c:ser>
          <c:idx val="12"/>
          <c:order val="12"/>
          <c:tx>
            <c:strRef>
              <c:f>Sheet2!$N$1</c:f>
              <c:strCache>
                <c:ptCount val="1"/>
                <c:pt idx="0">
                  <c:v>80, 10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Sheet2!$N$2:$N$7</c:f>
              <c:numCache>
                <c:formatCode>General</c:formatCode>
                <c:ptCount val="6"/>
                <c:pt idx="0">
                  <c:v>572.77300000000002</c:v>
                </c:pt>
                <c:pt idx="1">
                  <c:v>1186.5</c:v>
                </c:pt>
                <c:pt idx="2">
                  <c:v>2457.64</c:v>
                </c:pt>
                <c:pt idx="3">
                  <c:v>5084.9399999999996</c:v>
                </c:pt>
                <c:pt idx="4">
                  <c:v>10742.1</c:v>
                </c:pt>
                <c:pt idx="5">
                  <c:v>22832.3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Sheet2!$O$1</c:f>
              <c:strCache>
                <c:ptCount val="1"/>
                <c:pt idx="0">
                  <c:v>80, 20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Sheet2!$O$2:$O$7</c:f>
              <c:numCache>
                <c:formatCode>General</c:formatCode>
                <c:ptCount val="6"/>
                <c:pt idx="0">
                  <c:v>544.18799999999999</c:v>
                </c:pt>
                <c:pt idx="1">
                  <c:v>1194.3399999999999</c:v>
                </c:pt>
                <c:pt idx="2">
                  <c:v>2469.94</c:v>
                </c:pt>
                <c:pt idx="3">
                  <c:v>5061.2700000000004</c:v>
                </c:pt>
                <c:pt idx="4">
                  <c:v>10461.799999999999</c:v>
                </c:pt>
                <c:pt idx="5">
                  <c:v>22113</c:v>
                </c:pt>
              </c:numCache>
            </c:numRef>
          </c:yVal>
          <c:smooth val="0"/>
        </c:ser>
        <c:ser>
          <c:idx val="14"/>
          <c:order val="14"/>
          <c:tx>
            <c:strRef>
              <c:f>Sheet2!$P$1</c:f>
              <c:strCache>
                <c:ptCount val="1"/>
                <c:pt idx="0">
                  <c:v>80, 40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Sheet2!$P$2:$P$7</c:f>
              <c:numCache>
                <c:formatCode>General</c:formatCode>
                <c:ptCount val="6"/>
                <c:pt idx="0">
                  <c:v>601.98900000000003</c:v>
                </c:pt>
                <c:pt idx="1">
                  <c:v>1294.55</c:v>
                </c:pt>
                <c:pt idx="2">
                  <c:v>2797.37</c:v>
                </c:pt>
                <c:pt idx="3">
                  <c:v>5774.43</c:v>
                </c:pt>
                <c:pt idx="4">
                  <c:v>11780.8</c:v>
                </c:pt>
                <c:pt idx="5">
                  <c:v>24300.3</c:v>
                </c:pt>
              </c:numCache>
            </c:numRef>
          </c:yVal>
          <c:smooth val="0"/>
        </c:ser>
        <c:ser>
          <c:idx val="15"/>
          <c:order val="15"/>
          <c:tx>
            <c:strRef>
              <c:f>Sheet2!$Q$1</c:f>
              <c:strCache>
                <c:ptCount val="1"/>
                <c:pt idx="0">
                  <c:v>80, 80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Sheet2!$A$2:$A$7</c:f>
              <c:numCache>
                <c:formatCode>General</c:formatCode>
                <c:ptCount val="6"/>
                <c:pt idx="0">
                  <c:v>1048576</c:v>
                </c:pt>
                <c:pt idx="1">
                  <c:v>2097152</c:v>
                </c:pt>
                <c:pt idx="2">
                  <c:v>4194304</c:v>
                </c:pt>
                <c:pt idx="3">
                  <c:v>8388608</c:v>
                </c:pt>
                <c:pt idx="4">
                  <c:v>16777216</c:v>
                </c:pt>
                <c:pt idx="5">
                  <c:v>33554432</c:v>
                </c:pt>
              </c:numCache>
            </c:numRef>
          </c:xVal>
          <c:yVal>
            <c:numRef>
              <c:f>Sheet2!$Q$2:$Q$7</c:f>
              <c:numCache>
                <c:formatCode>General</c:formatCode>
                <c:ptCount val="6"/>
                <c:pt idx="0">
                  <c:v>816.03499999999997</c:v>
                </c:pt>
                <c:pt idx="1">
                  <c:v>1681.27</c:v>
                </c:pt>
                <c:pt idx="2">
                  <c:v>3553.11</c:v>
                </c:pt>
                <c:pt idx="3">
                  <c:v>7496.44</c:v>
                </c:pt>
                <c:pt idx="4">
                  <c:v>15653.9</c:v>
                </c:pt>
                <c:pt idx="5">
                  <c:v>32016.2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072528"/>
        <c:axId val="407398232"/>
      </c:scatterChart>
      <c:valAx>
        <c:axId val="406072528"/>
        <c:scaling>
          <c:logBase val="2"/>
          <c:orientation val="minMax"/>
          <c:min val="104857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98232"/>
        <c:crosses val="autoZero"/>
        <c:crossBetween val="midCat"/>
      </c:valAx>
      <c:valAx>
        <c:axId val="407398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072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936DA-686F-4BA3-9659-E42882E3B948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D2CA5-5933-40CA-BB3F-E849885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Graph is very hard</a:t>
            </a:r>
            <a:r>
              <a:rPr lang="en-US" baseline="0" dirty="0" smtClean="0"/>
              <a:t> to see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Around 1-2 million, about a second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 32 million, around 16 seconds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are fairly linear, but small node size seems faster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D2CA5-5933-40CA-BB3F-E8498859F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10/10, 10/20,</a:t>
            </a:r>
            <a:r>
              <a:rPr lang="en-US" baseline="0" dirty="0" smtClean="0"/>
              <a:t> 20/20 are the winners here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doesn’t seem like </a:t>
            </a:r>
            <a:r>
              <a:rPr lang="en-US" baseline="0" dirty="0" err="1" smtClean="0"/>
              <a:t>fan_out</a:t>
            </a:r>
            <a:r>
              <a:rPr lang="en-US" baseline="0" dirty="0" smtClean="0"/>
              <a:t> vs </a:t>
            </a:r>
            <a:r>
              <a:rPr lang="en-US" baseline="0" dirty="0" err="1" smtClean="0"/>
              <a:t>data_slots</a:t>
            </a:r>
            <a:r>
              <a:rPr lang="en-US" baseline="0" dirty="0" smtClean="0"/>
              <a:t> matters – increasing either slows it down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increase both slows it down more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could be a good sign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If its already faster at small </a:t>
            </a:r>
            <a:r>
              <a:rPr lang="en-US" baseline="0" dirty="0" err="1" smtClean="0"/>
              <a:t>fanout</a:t>
            </a:r>
            <a:r>
              <a:rPr lang="en-US" baseline="0" dirty="0" smtClean="0"/>
              <a:t>, then we can further </a:t>
            </a:r>
            <a:r>
              <a:rPr lang="en-US" baseline="0" dirty="0" err="1" smtClean="0"/>
              <a:t>benifity</a:t>
            </a:r>
            <a:r>
              <a:rPr lang="en-US" baseline="0" dirty="0" smtClean="0"/>
              <a:t> from fine grain concurrency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Note: We made some design assumptions assuming very high </a:t>
            </a:r>
            <a:r>
              <a:rPr lang="en-US" baseline="0" dirty="0" err="1" smtClean="0"/>
              <a:t>fannout</a:t>
            </a:r>
            <a:r>
              <a:rPr lang="en-US" baseline="0" dirty="0" smtClean="0"/>
              <a:t> (binary search to find </a:t>
            </a:r>
            <a:r>
              <a:rPr lang="en-US" baseline="0" dirty="0" err="1" smtClean="0"/>
              <a:t>isnert</a:t>
            </a:r>
            <a:r>
              <a:rPr lang="en-US" baseline="0" dirty="0" smtClean="0"/>
              <a:t> location)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We could be cheating the small </a:t>
            </a:r>
            <a:r>
              <a:rPr lang="en-US" baseline="0" dirty="0" err="1" smtClean="0"/>
              <a:t>fan_outs</a:t>
            </a:r>
            <a:r>
              <a:rPr lang="en-US" baseline="0" dirty="0" smtClean="0"/>
              <a:t> of even more performance!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D2CA5-5933-40CA-BB3F-E8498859F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is the simple implementation that we hope to compare against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Read write locks on every call would bottleneck hard at root node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How to avoid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D2CA5-5933-40CA-BB3F-E8498859F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have the question: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This is designed for inserts, so shouldn’t you use locking?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Well, the </a:t>
            </a:r>
            <a:r>
              <a:rPr lang="en-US" dirty="0" err="1" smtClean="0"/>
              <a:t>fannout</a:t>
            </a:r>
            <a:r>
              <a:rPr lang="en-US" dirty="0" smtClean="0"/>
              <a:t> should limit the number of threads working on any one node,</a:t>
            </a:r>
            <a:r>
              <a:rPr lang="en-US" baseline="0" dirty="0" smtClean="0"/>
              <a:t> and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Once its large enough, the top nodes </a:t>
            </a:r>
            <a:r>
              <a:rPr lang="en-US" baseline="0" dirty="0" err="1" smtClean="0"/>
              <a:t>shound’t</a:t>
            </a:r>
            <a:r>
              <a:rPr lang="en-US" baseline="0" dirty="0" smtClean="0"/>
              <a:t> need to split or change much – threads can just pass right 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D2CA5-5933-40CA-BB3F-E8498859F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8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5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4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C3F1-5E71-44F7-BBD2-E9C7BF70CB8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E6047-1766-4268-860A-D3AC7E80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6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Talking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History of databases</a:t>
            </a:r>
          </a:p>
          <a:p>
            <a:pPr lvl="1"/>
            <a:r>
              <a:rPr lang="en-US" dirty="0" smtClean="0"/>
              <a:t>B trees are stored on disk to access data</a:t>
            </a:r>
          </a:p>
          <a:p>
            <a:pPr lvl="1"/>
            <a:r>
              <a:rPr lang="en-US" dirty="0" smtClean="0"/>
              <a:t>Then, just the data was stored on disk</a:t>
            </a:r>
          </a:p>
          <a:p>
            <a:pPr lvl="1"/>
            <a:r>
              <a:rPr lang="en-US" dirty="0" smtClean="0"/>
              <a:t>Now, we’re close to full database in memory</a:t>
            </a:r>
          </a:p>
          <a:p>
            <a:r>
              <a:rPr lang="en-US" dirty="0" smtClean="0"/>
              <a:t>No write heavy trees</a:t>
            </a:r>
          </a:p>
          <a:p>
            <a:pPr lvl="1"/>
            <a:r>
              <a:rPr lang="en-US" dirty="0" smtClean="0"/>
              <a:t>Designed for reads, and sequential inserts</a:t>
            </a:r>
          </a:p>
          <a:p>
            <a:pPr lvl="1"/>
            <a:r>
              <a:rPr lang="en-US" dirty="0" smtClean="0"/>
              <a:t>Use batching</a:t>
            </a:r>
          </a:p>
          <a:p>
            <a:r>
              <a:rPr lang="en-US" dirty="0" smtClean="0"/>
              <a:t>Variables:</a:t>
            </a:r>
          </a:p>
          <a:p>
            <a:pPr lvl="1"/>
            <a:r>
              <a:rPr lang="en-US" dirty="0" smtClean="0"/>
              <a:t>Number of threads</a:t>
            </a:r>
          </a:p>
          <a:p>
            <a:pPr lvl="1"/>
            <a:r>
              <a:rPr lang="en-US" dirty="0" smtClean="0"/>
              <a:t>Read/writer percentage workload</a:t>
            </a:r>
          </a:p>
          <a:p>
            <a:pPr lvl="1"/>
            <a:r>
              <a:rPr lang="en-US" dirty="0" err="1" smtClean="0"/>
              <a:t>Fanout</a:t>
            </a:r>
            <a:r>
              <a:rPr lang="en-US" dirty="0" smtClean="0"/>
              <a:t>/data slots</a:t>
            </a:r>
          </a:p>
          <a:p>
            <a:pPr lvl="1"/>
            <a:r>
              <a:rPr lang="en-US" dirty="0" smtClean="0"/>
              <a:t>Reader/writer vs fancy locks vs no locks</a:t>
            </a:r>
          </a:p>
          <a:p>
            <a:pPr lvl="1"/>
            <a:r>
              <a:rPr lang="en-US" dirty="0" smtClean="0"/>
              <a:t>What are the breakpoints where one becomes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5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859294"/>
              </p:ext>
            </p:extLst>
          </p:nvPr>
        </p:nvGraphicFramePr>
        <p:xfrm>
          <a:off x="1076325" y="1027906"/>
          <a:ext cx="10039350" cy="535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0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134010"/>
              </p:ext>
            </p:extLst>
          </p:nvPr>
        </p:nvGraphicFramePr>
        <p:xfrm>
          <a:off x="673893" y="1520348"/>
          <a:ext cx="10844213" cy="4995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512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92970"/>
              </p:ext>
            </p:extLst>
          </p:nvPr>
        </p:nvGraphicFramePr>
        <p:xfrm>
          <a:off x="1361746" y="1782445"/>
          <a:ext cx="9468507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971"/>
                <a:gridCol w="556971"/>
                <a:gridCol w="556971"/>
                <a:gridCol w="556971"/>
                <a:gridCol w="556971"/>
                <a:gridCol w="556971"/>
                <a:gridCol w="556971"/>
                <a:gridCol w="556971"/>
                <a:gridCol w="556971"/>
                <a:gridCol w="556971"/>
                <a:gridCol w="556971"/>
                <a:gridCol w="556971"/>
                <a:gridCol w="556971"/>
                <a:gridCol w="556971"/>
                <a:gridCol w="556971"/>
                <a:gridCol w="556971"/>
                <a:gridCol w="556971"/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Size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10,10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10, 20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10, 40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10, 80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20, 10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20, 20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20, 40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20, 80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40, 10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40, 20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40, 40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40, 80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80, 10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80, 20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80, 40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80, 80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0.782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0.889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3.148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3.081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2.275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3.286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2.854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2.143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2.595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1.808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6.724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2.836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4.422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6.838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8192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3.509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3.885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12.091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2.192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3.939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13.244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7.585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9.823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16384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3.546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8.382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9.525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3.839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8.927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4.841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8.767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14.802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15.352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14.284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32768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12.695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7.255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15.818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16.449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8.279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14.104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22.544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20.208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25.201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17.264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17.479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20.283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23.202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65536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21.377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16.081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40.187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22.045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17.445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37.774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20.356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35.142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41.409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29.577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29.176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32.425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45.295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131072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35.632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34.091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44.138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71.598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36.116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36.239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53.524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76.503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54.242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43.518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54.309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81.626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57.933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58.978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68.767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92.641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262144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72.196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66.654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95.733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143.71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75.956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102.323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154.76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92.196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93.503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113.568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165.653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120.477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116.104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140.623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195.019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524288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149.191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137.621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187.9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298.168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157.57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164.256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214.777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320.972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199.117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196.576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238.932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342.269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262.388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249.467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290.941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400.35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1048576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315.345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286.451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392.886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613.733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334.855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343.638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441.952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650.018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401.295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400.349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493.376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710.151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572.773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544.188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601.989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816.035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2097152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657.293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603.959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796.549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1240.51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697.305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699.042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913.106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1325.8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856.268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850.882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1011.65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1469.39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1186.5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1194.34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1294.55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1681.27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4194304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1366.24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1248.82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1661.13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2547.94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1455.47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1493.39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1880.68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2702.43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1815.72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1795.24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2109.57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2974.16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2457.64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2469.94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2797.37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3553.11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8388608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2855.36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2575.75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3436.67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5211.71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3030.18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3077.74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3892.05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5516.79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3719.48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3754.48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4434.94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6106.86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5084.94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5061.27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5774.43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7496.44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16777216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5957.36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5405.42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7083.38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10618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6414.92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6337.81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7972.16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11403.7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7717.22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7724.72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9214.85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12670.8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10742.1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10461.8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11780.8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15653.9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33554432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12353.9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11092.9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14765.8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21632.3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13200.4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13155.7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16387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23280.2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16308.5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15969.8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18831.8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25959.6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22832.3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24300.3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32016.2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3" marR="8703" marT="87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89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 Writer Lock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Benchmark case</a:t>
            </a:r>
          </a:p>
          <a:p>
            <a:pPr lvl="1"/>
            <a:r>
              <a:rPr lang="en-US" smtClean="0"/>
              <a:t>Hand-over-hand locking, 482-style</a:t>
            </a:r>
            <a:endParaRPr lang="en-US" dirty="0" smtClean="0"/>
          </a:p>
          <a:p>
            <a:r>
              <a:rPr lang="en-US" dirty="0" smtClean="0"/>
              <a:t>Read lock when we can</a:t>
            </a:r>
          </a:p>
          <a:p>
            <a:r>
              <a:rPr lang="en-US" dirty="0" smtClean="0"/>
              <a:t>Write lock when we can’t</a:t>
            </a:r>
          </a:p>
          <a:p>
            <a:pPr lvl="1"/>
            <a:r>
              <a:rPr lang="en-US" dirty="0" smtClean="0"/>
              <a:t>Worst case?</a:t>
            </a:r>
          </a:p>
          <a:p>
            <a:r>
              <a:rPr lang="en-US" dirty="0" smtClean="0"/>
              <a:t>Look-ahead</a:t>
            </a:r>
          </a:p>
          <a:p>
            <a:pPr lvl="1"/>
            <a:r>
              <a:rPr lang="en-US" dirty="0" smtClean="0"/>
              <a:t>Look at child node</a:t>
            </a:r>
          </a:p>
          <a:p>
            <a:pPr lvl="1"/>
            <a:r>
              <a:rPr lang="en-US" dirty="0" smtClean="0"/>
              <a:t>If it can’t split, then it can’t push a key upwards</a:t>
            </a:r>
          </a:p>
          <a:p>
            <a:pPr lvl="1"/>
            <a:r>
              <a:rPr lang="en-US" dirty="0" smtClean="0"/>
              <a:t>So it can’t change this node or its parents</a:t>
            </a:r>
          </a:p>
        </p:txBody>
      </p:sp>
    </p:spTree>
    <p:extLst>
      <p:ext uri="{BB962C8B-B14F-4D97-AF65-F5344CB8AC3E}">
        <p14:creationId xmlns:p14="http://schemas.microsoft.com/office/powerpoint/2010/main" val="27692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Free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atomic_compare_exchange_weak</a:t>
            </a:r>
            <a:endParaRPr lang="en-US" dirty="0" smtClean="0"/>
          </a:p>
          <a:p>
            <a:r>
              <a:rPr lang="en-US" dirty="0" smtClean="0"/>
              <a:t>Atomically compares the object representation of the object pointed to by </a:t>
            </a:r>
            <a:r>
              <a:rPr lang="en-US" dirty="0" err="1" smtClean="0"/>
              <a:t>obj</a:t>
            </a:r>
            <a:r>
              <a:rPr lang="en-US" dirty="0" smtClean="0"/>
              <a:t> with the object representation of the object pointed to by expected, as if by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memcmp</a:t>
            </a:r>
            <a:r>
              <a:rPr lang="en-US" dirty="0" smtClean="0"/>
              <a:t>, and if those are bitwise-equal, replaces the former with desired (performs read-modify-write operation). Otherwise, loads the actual value pointed to by </a:t>
            </a:r>
            <a:r>
              <a:rPr lang="en-US" dirty="0" err="1" smtClean="0"/>
              <a:t>obj</a:t>
            </a:r>
            <a:r>
              <a:rPr lang="en-US" dirty="0" smtClean="0"/>
              <a:t> into *expected (performs load operation). Copying is performed as if by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memcpy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 Idea:</a:t>
            </a:r>
          </a:p>
          <a:p>
            <a:pPr lvl="1"/>
            <a:r>
              <a:rPr lang="en-US" dirty="0" smtClean="0"/>
              <a:t>If child node cannot split, </a:t>
            </a:r>
            <a:r>
              <a:rPr lang="en-US" dirty="0" err="1" smtClean="0"/>
              <a:t>contine</a:t>
            </a:r>
            <a:r>
              <a:rPr lang="en-US" dirty="0" smtClean="0"/>
              <a:t> on</a:t>
            </a:r>
          </a:p>
          <a:p>
            <a:pPr lvl="1"/>
            <a:r>
              <a:rPr lang="en-US" dirty="0" smtClean="0"/>
              <a:t>If it can split, make a copy of the node</a:t>
            </a:r>
          </a:p>
          <a:p>
            <a:pPr lvl="1"/>
            <a:r>
              <a:rPr lang="en-US" dirty="0" smtClean="0"/>
              <a:t>Carry on the insertion on the copy</a:t>
            </a:r>
          </a:p>
          <a:p>
            <a:pPr lvl="1"/>
            <a:r>
              <a:rPr lang="en-US" dirty="0" smtClean="0"/>
              <a:t>If no one else changed the original, set it equal to the copy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1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909</Words>
  <Application>Microsoft Office PowerPoint</Application>
  <PresentationFormat>Widescreen</PresentationFormat>
  <Paragraphs>483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General Talking Points</vt:lpstr>
      <vt:lpstr>Performance</vt:lpstr>
      <vt:lpstr>Performance</vt:lpstr>
      <vt:lpstr>Raw Data</vt:lpstr>
      <vt:lpstr>Reader Writer Lock Tree</vt:lpstr>
      <vt:lpstr>Lock Free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Talking Points</dc:title>
  <dc:creator>Isaac Bowen</dc:creator>
  <cp:lastModifiedBy>Isaac Bowen</cp:lastModifiedBy>
  <cp:revision>9</cp:revision>
  <dcterms:created xsi:type="dcterms:W3CDTF">2015-11-17T06:53:51Z</dcterms:created>
  <dcterms:modified xsi:type="dcterms:W3CDTF">2015-11-17T07:19:52Z</dcterms:modified>
</cp:coreProperties>
</file>