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7"/>
  </p:notesMasterIdLst>
  <p:handoutMasterIdLst>
    <p:handoutMasterId r:id="rId8"/>
  </p:handoutMasterIdLst>
  <p:sldIdLst>
    <p:sldId id="256" r:id="rId2"/>
    <p:sldId id="386" r:id="rId3"/>
    <p:sldId id="385" r:id="rId4"/>
    <p:sldId id="392" r:id="rId5"/>
    <p:sldId id="393" r:id="rId6"/>
  </p:sldIdLst>
  <p:sldSz cx="12188825" cy="6858000"/>
  <p:notesSz cx="7010400" cy="9296400"/>
  <p:defaultTextStyle>
    <a:defPPr>
      <a:defRPr lang="en-US"/>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DEB"/>
    <a:srgbClr val="FF3737"/>
    <a:srgbClr val="A62323"/>
    <a:srgbClr val="27282C"/>
    <a:srgbClr val="76B6FF"/>
    <a:srgbClr val="FFFF66"/>
    <a:srgbClr val="272830"/>
    <a:srgbClr val="1A1A1A"/>
    <a:srgbClr val="727272"/>
    <a:srgbClr val="0064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9" autoAdjust="0"/>
    <p:restoredTop sz="50000" autoAdjust="0"/>
  </p:normalViewPr>
  <p:slideViewPr>
    <p:cSldViewPr snapToGrid="0">
      <p:cViewPr>
        <p:scale>
          <a:sx n="112" d="100"/>
          <a:sy n="112" d="100"/>
        </p:scale>
        <p:origin x="160" y="104"/>
      </p:cViewPr>
      <p:guideLst>
        <p:guide orient="horz" pos="376"/>
        <p:guide pos="3839"/>
      </p:guideLst>
    </p:cSldViewPr>
  </p:slideViewPr>
  <p:outlineViewPr>
    <p:cViewPr>
      <p:scale>
        <a:sx n="33" d="100"/>
        <a:sy n="33" d="100"/>
      </p:scale>
      <p:origin x="0" y="3259"/>
    </p:cViewPr>
  </p:outlineViewPr>
  <p:notesTextViewPr>
    <p:cViewPr>
      <p:scale>
        <a:sx n="100" d="100"/>
        <a:sy n="100" d="100"/>
      </p:scale>
      <p:origin x="0" y="0"/>
    </p:cViewPr>
  </p:notesTextViewPr>
  <p:sorterViewPr>
    <p:cViewPr>
      <p:scale>
        <a:sx n="124" d="100"/>
        <a:sy n="124" d="100"/>
      </p:scale>
      <p:origin x="0" y="400"/>
    </p:cViewPr>
  </p:sorterViewPr>
  <p:notesViewPr>
    <p:cSldViewPr snapToGrid="0">
      <p:cViewPr varScale="1">
        <p:scale>
          <a:sx n="73" d="100"/>
          <a:sy n="73" d="100"/>
        </p:scale>
        <p:origin x="-2851"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61" cy="465140"/>
          </a:xfrm>
          <a:prstGeom prst="rect">
            <a:avLst/>
          </a:prstGeom>
        </p:spPr>
        <p:txBody>
          <a:bodyPr vert="horz" lIns="92226" tIns="46113" rIns="92226" bIns="46113" rtlCol="0"/>
          <a:lstStyle>
            <a:lvl1pPr algn="l">
              <a:defRPr sz="1200"/>
            </a:lvl1pPr>
          </a:lstStyle>
          <a:p>
            <a:endParaRPr lang="en-US" dirty="0">
              <a:latin typeface="Tahoma"/>
            </a:endParaRPr>
          </a:p>
        </p:txBody>
      </p:sp>
      <p:sp>
        <p:nvSpPr>
          <p:cNvPr id="3" name="Date Placeholder 2"/>
          <p:cNvSpPr>
            <a:spLocks noGrp="1"/>
          </p:cNvSpPr>
          <p:nvPr>
            <p:ph type="dt" sz="quarter" idx="1"/>
          </p:nvPr>
        </p:nvSpPr>
        <p:spPr>
          <a:xfrm>
            <a:off x="3970634" y="1"/>
            <a:ext cx="3038161" cy="465140"/>
          </a:xfrm>
          <a:prstGeom prst="rect">
            <a:avLst/>
          </a:prstGeom>
        </p:spPr>
        <p:txBody>
          <a:bodyPr vert="horz" lIns="92226" tIns="46113" rIns="92226" bIns="46113" rtlCol="0"/>
          <a:lstStyle>
            <a:lvl1pPr algn="r">
              <a:defRPr sz="1200"/>
            </a:lvl1pPr>
          </a:lstStyle>
          <a:p>
            <a:fld id="{6D6DEC17-6CC2-504B-8C8B-022A0B88263C}" type="datetimeFigureOut">
              <a:rPr lang="en-US" smtClean="0">
                <a:latin typeface="Tahoma"/>
              </a:rPr>
              <a:t>6/17/16</a:t>
            </a:fld>
            <a:endParaRPr lang="en-US" dirty="0">
              <a:latin typeface="Tahoma"/>
            </a:endParaRPr>
          </a:p>
        </p:txBody>
      </p:sp>
      <p:sp>
        <p:nvSpPr>
          <p:cNvPr id="4" name="Footer Placeholder 3"/>
          <p:cNvSpPr>
            <a:spLocks noGrp="1"/>
          </p:cNvSpPr>
          <p:nvPr>
            <p:ph type="ftr" sz="quarter" idx="2"/>
          </p:nvPr>
        </p:nvSpPr>
        <p:spPr>
          <a:xfrm>
            <a:off x="0" y="8829662"/>
            <a:ext cx="3038161" cy="465140"/>
          </a:xfrm>
          <a:prstGeom prst="rect">
            <a:avLst/>
          </a:prstGeom>
        </p:spPr>
        <p:txBody>
          <a:bodyPr vert="horz" lIns="92226" tIns="46113" rIns="92226" bIns="46113" rtlCol="0" anchor="b"/>
          <a:lstStyle>
            <a:lvl1pPr algn="l">
              <a:defRPr sz="1200"/>
            </a:lvl1pPr>
          </a:lstStyle>
          <a:p>
            <a:endParaRPr lang="en-US" dirty="0">
              <a:latin typeface="Tahoma"/>
            </a:endParaRPr>
          </a:p>
        </p:txBody>
      </p:sp>
      <p:sp>
        <p:nvSpPr>
          <p:cNvPr id="5" name="Slide Number Placeholder 4"/>
          <p:cNvSpPr>
            <a:spLocks noGrp="1"/>
          </p:cNvSpPr>
          <p:nvPr>
            <p:ph type="sldNum" sz="quarter" idx="3"/>
          </p:nvPr>
        </p:nvSpPr>
        <p:spPr>
          <a:xfrm>
            <a:off x="3970634" y="8829662"/>
            <a:ext cx="3038161" cy="465140"/>
          </a:xfrm>
          <a:prstGeom prst="rect">
            <a:avLst/>
          </a:prstGeom>
        </p:spPr>
        <p:txBody>
          <a:bodyPr vert="horz" lIns="92226" tIns="46113" rIns="92226" bIns="46113" rtlCol="0" anchor="b"/>
          <a:lstStyle>
            <a:lvl1pPr algn="r">
              <a:defRPr sz="1200"/>
            </a:lvl1pPr>
          </a:lstStyle>
          <a:p>
            <a:fld id="{722D122E-B046-5645-BCB4-51F61628BEC7}" type="slidenum">
              <a:rPr lang="en-US" smtClean="0">
                <a:latin typeface="Tahoma"/>
              </a:rPr>
              <a:t>‹#›</a:t>
            </a:fld>
            <a:endParaRPr lang="en-US" dirty="0">
              <a:latin typeface="Tahoma"/>
            </a:endParaRPr>
          </a:p>
        </p:txBody>
      </p:sp>
    </p:spTree>
    <p:extLst>
      <p:ext uri="{BB962C8B-B14F-4D97-AF65-F5344CB8AC3E}">
        <p14:creationId xmlns:p14="http://schemas.microsoft.com/office/powerpoint/2010/main" val="140848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6" tIns="46588" rIns="93176" bIns="46588" rtlCol="0"/>
          <a:lstStyle>
            <a:lvl1pPr algn="l">
              <a:defRPr sz="1000">
                <a:latin typeface="Tahoma"/>
              </a:defRPr>
            </a:lvl1pPr>
          </a:lstStyle>
          <a:p>
            <a:endParaRPr lang="en-US" dirty="0"/>
          </a:p>
        </p:txBody>
      </p:sp>
      <p:sp>
        <p:nvSpPr>
          <p:cNvPr id="3" name="Date Placeholder 2"/>
          <p:cNvSpPr>
            <a:spLocks noGrp="1"/>
          </p:cNvSpPr>
          <p:nvPr>
            <p:ph type="dt" idx="1"/>
          </p:nvPr>
        </p:nvSpPr>
        <p:spPr>
          <a:xfrm>
            <a:off x="3970937" y="1"/>
            <a:ext cx="3037840" cy="464820"/>
          </a:xfrm>
          <a:prstGeom prst="rect">
            <a:avLst/>
          </a:prstGeom>
        </p:spPr>
        <p:txBody>
          <a:bodyPr vert="horz" lIns="93176" tIns="46588" rIns="93176" bIns="46588" rtlCol="0"/>
          <a:lstStyle>
            <a:lvl1pPr algn="r">
              <a:defRPr sz="1000">
                <a:latin typeface="Tahoma"/>
              </a:defRPr>
            </a:lvl1pPr>
          </a:lstStyle>
          <a:p>
            <a:fld id="{94BD8BE7-2CEE-4CB9-9ABE-658F4AD66801}" type="datetimeFigureOut">
              <a:rPr lang="en-US" smtClean="0"/>
              <a:pPr/>
              <a:t>6/17/16</a:t>
            </a:fld>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6" tIns="46588" rIns="93176" bIns="46588" rtlCol="0" anchor="ctr"/>
          <a:lstStyle/>
          <a:p>
            <a:endParaRPr lang="en-US" dirty="0"/>
          </a:p>
        </p:txBody>
      </p:sp>
      <p:sp>
        <p:nvSpPr>
          <p:cNvPr id="5" name="Notes Placeholder 4"/>
          <p:cNvSpPr>
            <a:spLocks noGrp="1"/>
          </p:cNvSpPr>
          <p:nvPr>
            <p:ph type="body" sz="quarter" idx="3"/>
          </p:nvPr>
        </p:nvSpPr>
        <p:spPr>
          <a:xfrm>
            <a:off x="405245" y="4415791"/>
            <a:ext cx="6203373" cy="4183380"/>
          </a:xfrm>
          <a:prstGeom prst="rect">
            <a:avLst/>
          </a:prstGeom>
        </p:spPr>
        <p:txBody>
          <a:bodyPr vert="horz" lIns="93176" tIns="46588" rIns="93176" bIns="4658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6" tIns="46588" rIns="93176" bIns="46588" rtlCol="0" anchor="b"/>
          <a:lstStyle>
            <a:lvl1pPr algn="l">
              <a:defRPr sz="1000">
                <a:latin typeface="Tahoma"/>
              </a:defRPr>
            </a:lvl1pPr>
          </a:lstStyle>
          <a:p>
            <a:endParaRPr lang="en-US" dirty="0"/>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6" tIns="46588" rIns="93176" bIns="46588" rtlCol="0" anchor="b"/>
          <a:lstStyle>
            <a:lvl1pPr algn="r">
              <a:defRPr sz="1000">
                <a:latin typeface="Tahoma"/>
              </a:defRPr>
            </a:lvl1pPr>
          </a:lstStyle>
          <a:p>
            <a:fld id="{708EA56A-F1B3-4F1F-ACD0-DEC49C4A85DD}" type="slidenum">
              <a:rPr lang="en-US" smtClean="0"/>
              <a:pPr/>
              <a:t>‹#›</a:t>
            </a:fld>
            <a:endParaRPr lang="en-US" dirty="0"/>
          </a:p>
        </p:txBody>
      </p:sp>
    </p:spTree>
    <p:extLst>
      <p:ext uri="{BB962C8B-B14F-4D97-AF65-F5344CB8AC3E}">
        <p14:creationId xmlns:p14="http://schemas.microsoft.com/office/powerpoint/2010/main" val="2519166202"/>
      </p:ext>
    </p:extLst>
  </p:cSld>
  <p:clrMap bg1="lt1" tx1="dk1" bg2="lt2" tx2="dk2" accent1="accent1" accent2="accent2" accent3="accent3" accent4="accent4" accent5="accent5" accent6="accent6" hlink="hlink" folHlink="folHlink"/>
  <p:notesStyle>
    <a:lvl1pPr marL="0" algn="l" defTabSz="1172078" rtl="0" eaLnBrk="1" latinLnBrk="0" hangingPunct="1">
      <a:defRPr sz="900" kern="1200">
        <a:solidFill>
          <a:schemeClr val="tx1"/>
        </a:solidFill>
        <a:latin typeface="Arial" pitchFamily="34" charset="0"/>
        <a:ea typeface="+mn-ea"/>
        <a:cs typeface="Arial" pitchFamily="34" charset="0"/>
      </a:defRPr>
    </a:lvl1pPr>
    <a:lvl2pPr marL="586039" algn="l" defTabSz="1172078" rtl="0" eaLnBrk="1" latinLnBrk="0" hangingPunct="1">
      <a:defRPr sz="900" kern="1200">
        <a:solidFill>
          <a:schemeClr val="tx1"/>
        </a:solidFill>
        <a:latin typeface="Arial" pitchFamily="34" charset="0"/>
        <a:ea typeface="+mn-ea"/>
        <a:cs typeface="Arial" pitchFamily="34" charset="0"/>
      </a:defRPr>
    </a:lvl2pPr>
    <a:lvl3pPr marL="1172078" algn="l" defTabSz="1172078" rtl="0" eaLnBrk="1" latinLnBrk="0" hangingPunct="1">
      <a:defRPr sz="900" kern="1200">
        <a:solidFill>
          <a:schemeClr val="tx1"/>
        </a:solidFill>
        <a:latin typeface="Arial" pitchFamily="34" charset="0"/>
        <a:ea typeface="+mn-ea"/>
        <a:cs typeface="Arial" pitchFamily="34" charset="0"/>
      </a:defRPr>
    </a:lvl3pPr>
    <a:lvl4pPr marL="1758117" algn="l" defTabSz="1172078" rtl="0" eaLnBrk="1" latinLnBrk="0" hangingPunct="1">
      <a:defRPr sz="900" kern="1200">
        <a:solidFill>
          <a:schemeClr val="tx1"/>
        </a:solidFill>
        <a:latin typeface="Arial" pitchFamily="34" charset="0"/>
        <a:ea typeface="+mn-ea"/>
        <a:cs typeface="Arial" pitchFamily="34" charset="0"/>
      </a:defRPr>
    </a:lvl4pPr>
    <a:lvl5pPr marL="2344156" algn="l" defTabSz="1172078" rtl="0" eaLnBrk="1" latinLnBrk="0" hangingPunct="1">
      <a:defRPr sz="900" kern="1200">
        <a:solidFill>
          <a:schemeClr val="tx1"/>
        </a:solidFill>
        <a:latin typeface="Arial" pitchFamily="34" charset="0"/>
        <a:ea typeface="+mn-ea"/>
        <a:cs typeface="Arial" pitchFamily="34" charset="0"/>
      </a:defRPr>
    </a:lvl5pPr>
    <a:lvl6pPr marL="2930195" algn="l" defTabSz="1172078" rtl="0" eaLnBrk="1" latinLnBrk="0" hangingPunct="1">
      <a:defRPr sz="1500" kern="1200">
        <a:solidFill>
          <a:schemeClr val="tx1"/>
        </a:solidFill>
        <a:latin typeface="+mn-lt"/>
        <a:ea typeface="+mn-ea"/>
        <a:cs typeface="+mn-cs"/>
      </a:defRPr>
    </a:lvl6pPr>
    <a:lvl7pPr marL="3516234" algn="l" defTabSz="1172078" rtl="0" eaLnBrk="1" latinLnBrk="0" hangingPunct="1">
      <a:defRPr sz="1500" kern="1200">
        <a:solidFill>
          <a:schemeClr val="tx1"/>
        </a:solidFill>
        <a:latin typeface="+mn-lt"/>
        <a:ea typeface="+mn-ea"/>
        <a:cs typeface="+mn-cs"/>
      </a:defRPr>
    </a:lvl7pPr>
    <a:lvl8pPr marL="4102273" algn="l" defTabSz="1172078" rtl="0" eaLnBrk="1" latinLnBrk="0" hangingPunct="1">
      <a:defRPr sz="1500" kern="1200">
        <a:solidFill>
          <a:schemeClr val="tx1"/>
        </a:solidFill>
        <a:latin typeface="+mn-lt"/>
        <a:ea typeface="+mn-ea"/>
        <a:cs typeface="+mn-cs"/>
      </a:defRPr>
    </a:lvl8pPr>
    <a:lvl9pPr marL="4688312" algn="l" defTabSz="1172078"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a:xfrm>
            <a:off x="394855" y="4415791"/>
            <a:ext cx="6213763" cy="4183380"/>
          </a:xfrm>
        </p:spPr>
        <p:txBody>
          <a:bodyPr>
            <a:normAutofit/>
          </a:bodyPr>
          <a:lstStyle/>
          <a:p>
            <a:endParaRPr lang="en-US" sz="900" dirty="0"/>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1</a:t>
            </a:fld>
            <a:endParaRPr lang="en-US" sz="900" dirty="0"/>
          </a:p>
        </p:txBody>
      </p:sp>
    </p:spTree>
    <p:extLst>
      <p:ext uri="{BB962C8B-B14F-4D97-AF65-F5344CB8AC3E}">
        <p14:creationId xmlns:p14="http://schemas.microsoft.com/office/powerpoint/2010/main" val="33875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Arial" pitchFamily="34" charset="0"/>
                <a:ea typeface="+mn-ea"/>
                <a:cs typeface="Arial" pitchFamily="34" charset="0"/>
              </a:rPr>
              <a:t>Continual innovation is critical to maintain and grow market share and successfully support your business needs. A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COE assists your organization</a:t>
            </a:r>
            <a:br>
              <a:rPr lang="en-US" sz="900" kern="1200" dirty="0" smtClean="0">
                <a:solidFill>
                  <a:schemeClr val="tx1"/>
                </a:solidFill>
                <a:effectLst/>
                <a:latin typeface="Arial" pitchFamily="34" charset="0"/>
                <a:ea typeface="+mn-ea"/>
                <a:cs typeface="Arial" pitchFamily="34" charset="0"/>
              </a:rPr>
            </a:br>
            <a:r>
              <a:rPr lang="en-US" sz="900" kern="1200" dirty="0" smtClean="0">
                <a:solidFill>
                  <a:schemeClr val="tx1"/>
                </a:solidFill>
                <a:effectLst/>
                <a:latin typeface="Arial" pitchFamily="34" charset="0"/>
                <a:ea typeface="+mn-ea"/>
                <a:cs typeface="Arial" pitchFamily="34" charset="0"/>
              </a:rPr>
              <a:t>in evaluating and applying technology resources in strategic alignment with your business priorities. </a:t>
            </a:r>
          </a:p>
          <a:p>
            <a:pPr marL="0" marR="0" indent="0" algn="l" defTabSz="1172078" rtl="0" eaLnBrk="1" fontAlgn="auto" latinLnBrk="0" hangingPunct="1">
              <a:lnSpc>
                <a:spcPct val="100000"/>
              </a:lnSpc>
              <a:spcBef>
                <a:spcPts val="0"/>
              </a:spcBef>
              <a:spcAft>
                <a:spcPts val="0"/>
              </a:spcAft>
              <a:buClrTx/>
              <a:buSzTx/>
              <a:buFontTx/>
              <a:buNone/>
              <a:tabLst/>
              <a:defRPr/>
            </a:pPr>
            <a:endParaRPr lang="en-US" sz="900" kern="1200" dirty="0" smtClean="0">
              <a:solidFill>
                <a:schemeClr val="tx1"/>
              </a:solidFill>
              <a:effectLst/>
              <a:latin typeface="Arial" pitchFamily="34" charset="0"/>
              <a:ea typeface="+mn-ea"/>
              <a:cs typeface="Arial" pitchFamily="34" charset="0"/>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Arial" pitchFamily="34" charset="0"/>
                <a:ea typeface="+mn-ea"/>
                <a:cs typeface="Arial" pitchFamily="34" charset="0"/>
              </a:rPr>
              <a:t>Assessing new projects for technology fit ensures that your organization leverages the right technology solution, reducing project timelines and increasing success rates. And strategically applying deep expertise in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allows your organization to successfully implement higher complexity projects with higher quality in a shorter amount of time. </a:t>
            </a:r>
            <a:endParaRPr lang="en-US" dirty="0" smtClean="0"/>
          </a:p>
          <a:p>
            <a:r>
              <a:rPr lang="en-US" sz="900" kern="1200" dirty="0" smtClean="0">
                <a:solidFill>
                  <a:schemeClr val="tx1"/>
                </a:solidFill>
                <a:effectLst/>
                <a:latin typeface="Arial" pitchFamily="34" charset="0"/>
                <a:ea typeface="+mn-ea"/>
                <a:cs typeface="Arial" pitchFamily="34" charset="0"/>
              </a:rPr>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08EA56A-F1B3-4F1F-ACD0-DEC49C4A85DD}" type="slidenum">
              <a:rPr lang="en-US" smtClean="0"/>
              <a:pPr/>
              <a:t>2</a:t>
            </a:fld>
            <a:endParaRPr lang="en-US" dirty="0"/>
          </a:p>
        </p:txBody>
      </p:sp>
    </p:spTree>
    <p:extLst>
      <p:ext uri="{BB962C8B-B14F-4D97-AF65-F5344CB8AC3E}">
        <p14:creationId xmlns:p14="http://schemas.microsoft.com/office/powerpoint/2010/main" val="1152950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smtClean="0">
                <a:solidFill>
                  <a:schemeClr val="tx1"/>
                </a:solidFill>
                <a:effectLst/>
                <a:latin typeface="Arial" pitchFamily="34" charset="0"/>
                <a:ea typeface="+mn-ea"/>
                <a:cs typeface="Arial" pitchFamily="34" charset="0"/>
              </a:rPr>
              <a:t>COE Features </a:t>
            </a:r>
            <a:endParaRPr lang="en-US" dirty="0" smtClean="0"/>
          </a:p>
          <a:p>
            <a:r>
              <a:rPr lang="en-US" sz="900" kern="1200" dirty="0" smtClean="0">
                <a:solidFill>
                  <a:schemeClr val="tx1"/>
                </a:solidFill>
                <a:effectLst/>
                <a:latin typeface="Arial" pitchFamily="34" charset="0"/>
                <a:ea typeface="+mn-ea"/>
                <a:cs typeface="Arial" pitchFamily="34" charset="0"/>
              </a:rPr>
              <a:t>A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COE combines deep insight of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technology with knowledge of your specific business. We’ll work with </a:t>
            </a:r>
            <a:endParaRPr lang="en-US" dirty="0" smtClean="0"/>
          </a:p>
          <a:p>
            <a:r>
              <a:rPr lang="en-US" sz="900" kern="1200" dirty="0" smtClean="0">
                <a:solidFill>
                  <a:schemeClr val="tx1"/>
                </a:solidFill>
                <a:effectLst/>
                <a:latin typeface="Arial" pitchFamily="34" charset="0"/>
                <a:ea typeface="+mn-ea"/>
                <a:cs typeface="Arial" pitchFamily="34" charset="0"/>
              </a:rPr>
              <a:t>you to develop the tools, processes, methodologies, services, and the team that will comprise your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COE and provide expertise at leveraging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technology across your organization. </a:t>
            </a:r>
            <a:endParaRPr lang="en-US" dirty="0" smtClean="0"/>
          </a:p>
          <a:p>
            <a:r>
              <a:rPr lang="en-US" sz="900" b="1" kern="1200" dirty="0" smtClean="0">
                <a:solidFill>
                  <a:schemeClr val="tx1"/>
                </a:solidFill>
                <a:effectLst/>
                <a:latin typeface="Arial" pitchFamily="34" charset="0"/>
                <a:ea typeface="+mn-ea"/>
                <a:cs typeface="Arial" pitchFamily="34" charset="0"/>
              </a:rPr>
              <a:t>Tools and Process Capabilities </a:t>
            </a:r>
            <a:endParaRPr lang="en-US" dirty="0" smtClean="0"/>
          </a:p>
          <a:p>
            <a:r>
              <a:rPr lang="en-US" sz="900" kern="1200" dirty="0" smtClean="0">
                <a:solidFill>
                  <a:schemeClr val="tx1"/>
                </a:solidFill>
                <a:effectLst/>
                <a:latin typeface="Arial" pitchFamily="34" charset="0"/>
                <a:ea typeface="+mn-ea"/>
                <a:cs typeface="Arial" pitchFamily="34" charset="0"/>
              </a:rPr>
              <a:t>The COE maintains the tools and processes needed to quickly stand-up and execute new applications built on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Providing a standard development environment and maintaining a library of re-useable components accelerates delivery and reduces new project risk. </a:t>
            </a:r>
            <a:endParaRPr lang="en-US" dirty="0" smtClean="0"/>
          </a:p>
          <a:p>
            <a:r>
              <a:rPr lang="en-US" sz="900" b="1" kern="1200" dirty="0" smtClean="0">
                <a:solidFill>
                  <a:schemeClr val="tx1"/>
                </a:solidFill>
                <a:effectLst/>
                <a:latin typeface="Arial" pitchFamily="34" charset="0"/>
                <a:ea typeface="+mn-ea"/>
                <a:cs typeface="Arial" pitchFamily="34" charset="0"/>
              </a:rPr>
              <a:t>Engineering Services </a:t>
            </a:r>
            <a:endParaRPr lang="en-US" dirty="0" smtClean="0"/>
          </a:p>
          <a:p>
            <a:r>
              <a:rPr lang="en-US" sz="900" kern="1200" dirty="0" smtClean="0">
                <a:solidFill>
                  <a:schemeClr val="tx1"/>
                </a:solidFill>
                <a:effectLst/>
                <a:latin typeface="Arial" pitchFamily="34" charset="0"/>
                <a:ea typeface="+mn-ea"/>
                <a:cs typeface="Arial" pitchFamily="34" charset="0"/>
              </a:rPr>
              <a:t>The COE offers services in all aspects of engineering including feasibility analysis, architecture planning, code review, code development, data migration planning and design, system health checks, and overall technical support. COE members provide expertise in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Server, XML, XQuery, XSLT, Data Science, Big Data strategies and other related technologies. </a:t>
            </a:r>
            <a:endParaRPr lang="en-US" dirty="0" smtClean="0"/>
          </a:p>
          <a:p>
            <a:r>
              <a:rPr lang="en-US" sz="900" b="1" kern="1200" dirty="0" smtClean="0">
                <a:solidFill>
                  <a:schemeClr val="tx1"/>
                </a:solidFill>
                <a:effectLst/>
                <a:latin typeface="Arial" pitchFamily="34" charset="0"/>
                <a:ea typeface="+mn-ea"/>
                <a:cs typeface="Arial" pitchFamily="34" charset="0"/>
              </a:rPr>
              <a:t>Organizational Support </a:t>
            </a:r>
            <a:endParaRPr lang="en-US" dirty="0" smtClean="0"/>
          </a:p>
          <a:p>
            <a:r>
              <a:rPr lang="en-US" sz="900" kern="1200" dirty="0" smtClean="0">
                <a:solidFill>
                  <a:schemeClr val="tx1"/>
                </a:solidFill>
                <a:effectLst/>
                <a:latin typeface="Arial" pitchFamily="34" charset="0"/>
                <a:ea typeface="+mn-ea"/>
                <a:cs typeface="Arial" pitchFamily="34" charset="0"/>
              </a:rPr>
              <a:t>At the Organizational level, the COE communicates, facilitates, and educates stakeholders on the usage of the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technology platform. Training and education are provided through informal Brown Bags and Seminars as well as through onsite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courses or external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training and conferences. The COE assists with resource management by maintaining an inventory of trained and certified staff members. The COE also serves as the central point for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within the organization, fostering internal communication and discussion related to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technology. </a:t>
            </a:r>
          </a:p>
          <a:p>
            <a:r>
              <a:rPr lang="en-US" sz="900" b="1" kern="1200" dirty="0" smtClean="0">
                <a:solidFill>
                  <a:schemeClr val="tx1"/>
                </a:solidFill>
                <a:effectLst/>
                <a:latin typeface="Arial" pitchFamily="34" charset="0"/>
                <a:ea typeface="+mn-ea"/>
                <a:cs typeface="Arial" pitchFamily="34" charset="0"/>
              </a:rPr>
              <a:t>Operational Assistance </a:t>
            </a:r>
            <a:endParaRPr lang="en-US" dirty="0" smtClean="0"/>
          </a:p>
          <a:p>
            <a:r>
              <a:rPr lang="en-US" sz="900" kern="1200" dirty="0" smtClean="0">
                <a:solidFill>
                  <a:schemeClr val="tx1"/>
                </a:solidFill>
                <a:effectLst/>
                <a:latin typeface="Arial" pitchFamily="34" charset="0"/>
                <a:ea typeface="+mn-ea"/>
                <a:cs typeface="Arial" pitchFamily="34" charset="0"/>
              </a:rPr>
              <a:t>The COE’s deep technical capabilities serve as Tier</a:t>
            </a:r>
            <a:br>
              <a:rPr lang="en-US" sz="900" kern="1200" dirty="0" smtClean="0">
                <a:solidFill>
                  <a:schemeClr val="tx1"/>
                </a:solidFill>
                <a:effectLst/>
                <a:latin typeface="Arial" pitchFamily="34" charset="0"/>
                <a:ea typeface="+mn-ea"/>
                <a:cs typeface="Arial" pitchFamily="34" charset="0"/>
              </a:rPr>
            </a:br>
            <a:r>
              <a:rPr lang="en-US" sz="900" kern="1200" dirty="0" smtClean="0">
                <a:solidFill>
                  <a:schemeClr val="tx1"/>
                </a:solidFill>
                <a:effectLst/>
                <a:latin typeface="Arial" pitchFamily="34" charset="0"/>
                <a:ea typeface="+mn-ea"/>
                <a:cs typeface="Arial" pitchFamily="34" charset="0"/>
              </a:rPr>
              <a:t>3 support for all applications built on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allowing the organization to respond rapidly to operational issues. The COE also manages the client- vendor relationship with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Corporation, interfacing with </a:t>
            </a:r>
            <a:r>
              <a:rPr lang="en-US" sz="900" kern="1200" dirty="0" err="1" smtClean="0">
                <a:solidFill>
                  <a:schemeClr val="tx1"/>
                </a:solidFill>
                <a:effectLst/>
                <a:latin typeface="Arial" pitchFamily="34" charset="0"/>
                <a:ea typeface="+mn-ea"/>
                <a:cs typeface="Arial" pitchFamily="34" charset="0"/>
              </a:rPr>
              <a:t>MarkLogic</a:t>
            </a:r>
            <a:r>
              <a:rPr lang="en-US" sz="900" kern="1200" dirty="0" smtClean="0">
                <a:solidFill>
                  <a:schemeClr val="tx1"/>
                </a:solidFill>
                <a:effectLst/>
                <a:latin typeface="Arial" pitchFamily="34" charset="0"/>
                <a:ea typeface="+mn-ea"/>
                <a:cs typeface="Arial" pitchFamily="34" charset="0"/>
              </a:rPr>
              <a:t> Product Support and Product Management, to monitor release schedules and understand how to best leverage new product features and the best rollout strategy for your organization.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3062935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w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3" name="Picture 12"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14" name="Rectangle 13"/>
          <p:cNvSpPr/>
          <p:nvPr userDrawn="1"/>
        </p:nvSpPr>
        <p:spPr>
          <a:xfrm>
            <a:off x="-37357" y="1968499"/>
            <a:ext cx="12343658" cy="3091015"/>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 name="Title 1"/>
          <p:cNvSpPr>
            <a:spLocks noGrp="1"/>
          </p:cNvSpPr>
          <p:nvPr userDrawn="1">
            <p:ph type="ctrTitle" hasCustomPrompt="1"/>
          </p:nvPr>
        </p:nvSpPr>
        <p:spPr>
          <a:xfrm>
            <a:off x="530042" y="2944299"/>
            <a:ext cx="11320205" cy="1039490"/>
          </a:xfrm>
          <a:noFill/>
        </p:spPr>
        <p:txBody>
          <a:bodyPr lIns="0" tIns="0" rIns="0" bIns="0" anchor="ctr" anchorCtr="0">
            <a:noAutofit/>
          </a:bodyPr>
          <a:lstStyle>
            <a:lvl1pPr>
              <a:lnSpc>
                <a:spcPts val="5127"/>
              </a:lnSpc>
              <a:spcBef>
                <a:spcPts val="0"/>
              </a:spcBef>
              <a:spcAft>
                <a:spcPts val="0"/>
              </a:spcAft>
              <a:defRPr sz="4600" b="0">
                <a:solidFill>
                  <a:schemeClr val="tx1"/>
                </a:solidFill>
              </a:defRPr>
            </a:lvl1pPr>
          </a:lstStyle>
          <a:p>
            <a:r>
              <a:rPr lang="en-US" dirty="0" smtClean="0"/>
              <a:t>Introducing MarkLogic 7</a:t>
            </a:r>
            <a:endParaRPr lang="en-US" dirty="0"/>
          </a:p>
        </p:txBody>
      </p:sp>
      <p:sp>
        <p:nvSpPr>
          <p:cNvPr id="10" name="TextBox 9"/>
          <p:cNvSpPr txBox="1"/>
          <p:nvPr userDrawn="1"/>
        </p:nvSpPr>
        <p:spPr>
          <a:xfrm>
            <a:off x="7871953" y="4767135"/>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
        <p:nvSpPr>
          <p:cNvPr id="28" name="Text Placeholder 27"/>
          <p:cNvSpPr>
            <a:spLocks noGrp="1"/>
          </p:cNvSpPr>
          <p:nvPr userDrawn="1">
            <p:ph type="body" sz="quarter" idx="10" hasCustomPrompt="1"/>
          </p:nvPr>
        </p:nvSpPr>
        <p:spPr>
          <a:xfrm>
            <a:off x="534349" y="3979334"/>
            <a:ext cx="11332827"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Presented By: Gary Bloom &amp; </a:t>
            </a:r>
            <a:r>
              <a:rPr lang="en-US" dirty="0" err="1" smtClean="0"/>
              <a:t>Michaline</a:t>
            </a:r>
            <a:r>
              <a:rPr lang="en-US" dirty="0" smtClean="0"/>
              <a:t> Todd</a:t>
            </a:r>
          </a:p>
        </p:txBody>
      </p:sp>
      <p:pic>
        <p:nvPicPr>
          <p:cNvPr id="25" name="Picture 24"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2182368"/>
            <a:ext cx="2382520" cy="477520"/>
          </a:xfrm>
          <a:prstGeom prst="rect">
            <a:avLst/>
          </a:prstGeom>
        </p:spPr>
      </p:pic>
    </p:spTree>
    <p:extLst>
      <p:ext uri="{BB962C8B-B14F-4D97-AF65-F5344CB8AC3E}">
        <p14:creationId xmlns:p14="http://schemas.microsoft.com/office/powerpoint/2010/main" val="23117271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35" name="Picture 34"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5"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4" name="Picture 13"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6" name="TextBox 15"/>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4281142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pic>
        <p:nvPicPr>
          <p:cNvPr id="47" name="Picture 46"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4" name="TextBox 13"/>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6" name="Picture 15"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Tree>
    <p:extLst>
      <p:ext uri="{BB962C8B-B14F-4D97-AF65-F5344CB8AC3E}">
        <p14:creationId xmlns:p14="http://schemas.microsoft.com/office/powerpoint/2010/main" val="30087649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pic>
        <p:nvPicPr>
          <p:cNvPr id="13" name="Picture 12"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4" name="TextBox 13"/>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2344385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No Bran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97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New Chapter Blank">
    <p:spTree>
      <p:nvGrpSpPr>
        <p:cNvPr id="1" name=""/>
        <p:cNvGrpSpPr/>
        <p:nvPr/>
      </p:nvGrpSpPr>
      <p:grpSpPr>
        <a:xfrm>
          <a:off x="0" y="0"/>
          <a:ext cx="0" cy="0"/>
          <a:chOff x="0" y="0"/>
          <a:chExt cx="0" cy="0"/>
        </a:xfrm>
      </p:grpSpPr>
      <p:pic>
        <p:nvPicPr>
          <p:cNvPr id="4" name="Picture 3"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17" name="Title 1"/>
          <p:cNvSpPr>
            <a:spLocks noGrp="1"/>
          </p:cNvSpPr>
          <p:nvPr>
            <p:ph type="ctrTitle" hasCustomPrompt="1"/>
          </p:nvPr>
        </p:nvSpPr>
        <p:spPr>
          <a:xfrm>
            <a:off x="445382" y="29442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3288368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mlw-2014">
    <p:spTree>
      <p:nvGrpSpPr>
        <p:cNvPr id="1" name=""/>
        <p:cNvGrpSpPr/>
        <p:nvPr/>
      </p:nvGrpSpPr>
      <p:grpSpPr>
        <a:xfrm>
          <a:off x="0" y="0"/>
          <a:ext cx="0" cy="0"/>
          <a:chOff x="0" y="0"/>
          <a:chExt cx="0" cy="0"/>
        </a:xfrm>
      </p:grpSpPr>
      <p:pic>
        <p:nvPicPr>
          <p:cNvPr id="4" name="Picture 3"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0173838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mlw-2014">
    <p:spTree>
      <p:nvGrpSpPr>
        <p:cNvPr id="1" name=""/>
        <p:cNvGrpSpPr/>
        <p:nvPr/>
      </p:nvGrpSpPr>
      <p:grpSpPr>
        <a:xfrm>
          <a:off x="0" y="0"/>
          <a:ext cx="0" cy="0"/>
          <a:chOff x="0" y="0"/>
          <a:chExt cx="0" cy="0"/>
        </a:xfrm>
      </p:grpSpPr>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035425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mlw-2014">
    <p:spTree>
      <p:nvGrpSpPr>
        <p:cNvPr id="1" name=""/>
        <p:cNvGrpSpPr/>
        <p:nvPr/>
      </p:nvGrpSpPr>
      <p:grpSpPr>
        <a:xfrm>
          <a:off x="0" y="0"/>
          <a:ext cx="0" cy="0"/>
          <a:chOff x="0" y="0"/>
          <a:chExt cx="0" cy="0"/>
        </a:xfrm>
      </p:grpSpPr>
      <p:pic>
        <p:nvPicPr>
          <p:cNvPr id="5" name="Picture 4"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035425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New Chapter Blank">
    <p:spTree>
      <p:nvGrpSpPr>
        <p:cNvPr id="1" name=""/>
        <p:cNvGrpSpPr/>
        <p:nvPr/>
      </p:nvGrpSpPr>
      <p:grpSpPr>
        <a:xfrm>
          <a:off x="0" y="0"/>
          <a:ext cx="0" cy="0"/>
          <a:chOff x="0" y="0"/>
          <a:chExt cx="0" cy="0"/>
        </a:xfrm>
      </p:grpSpPr>
      <p:pic>
        <p:nvPicPr>
          <p:cNvPr id="5" name="Picture 4"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17" name="Title 1"/>
          <p:cNvSpPr>
            <a:spLocks noGrp="1"/>
          </p:cNvSpPr>
          <p:nvPr>
            <p:ph type="ctrTitle" hasCustomPrompt="1"/>
          </p:nvPr>
        </p:nvSpPr>
        <p:spPr>
          <a:xfrm>
            <a:off x="445382" y="29442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19215096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Content">
    <p:spTree>
      <p:nvGrpSpPr>
        <p:cNvPr id="1" name=""/>
        <p:cNvGrpSpPr/>
        <p:nvPr/>
      </p:nvGrpSpPr>
      <p:grpSpPr>
        <a:xfrm>
          <a:off x="0" y="0"/>
          <a:ext cx="0" cy="0"/>
          <a:chOff x="0" y="0"/>
          <a:chExt cx="0" cy="0"/>
        </a:xfrm>
      </p:grpSpPr>
      <p:sp>
        <p:nvSpPr>
          <p:cNvPr id="8" name="Rectangle 7"/>
          <p:cNvSpPr/>
          <p:nvPr userDrawn="1"/>
        </p:nvSpPr>
        <p:spPr>
          <a:xfrm>
            <a:off x="-1" y="0"/>
            <a:ext cx="12216384" cy="6949440"/>
          </a:xfrm>
          <a:prstGeom prst="rect">
            <a:avLst/>
          </a:prstGeom>
          <a:solidFill>
            <a:srgbClr val="2728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a:outerShdw blurRad="50800" dist="38100" dir="5400000" algn="t" rotWithShape="0">
              <a:prstClr val="black">
                <a:alpha val="40000"/>
              </a:prstClr>
            </a:outerShdw>
          </a:effectLst>
        </p:spPr>
      </p:pic>
      <p:sp>
        <p:nvSpPr>
          <p:cNvPr id="10" name="Content Placeholder 2"/>
          <p:cNvSpPr>
            <a:spLocks noGrp="1"/>
          </p:cNvSpPr>
          <p:nvPr>
            <p:ph idx="1" hasCustomPrompt="1"/>
          </p:nvPr>
        </p:nvSpPr>
        <p:spPr>
          <a:xfrm>
            <a:off x="558655" y="1003300"/>
            <a:ext cx="11087245" cy="4787900"/>
          </a:xfrm>
        </p:spPr>
        <p:txBody>
          <a:bodyPr lIns="0" tIns="0" rIns="0" bIns="0">
            <a:noAutofit/>
          </a:bodyPr>
          <a:lstStyle>
            <a:lvl1pPr marL="0" indent="0">
              <a:spcBef>
                <a:spcPts val="600"/>
              </a:spcBef>
              <a:spcAft>
                <a:spcPts val="600"/>
              </a:spcAft>
              <a:buClr>
                <a:schemeClr val="tx2"/>
              </a:buClr>
              <a:buNone/>
              <a:defRPr sz="1600">
                <a:solidFill>
                  <a:schemeClr val="bg1"/>
                </a:solidFill>
                <a:latin typeface="Courier New"/>
                <a:cs typeface="Courier New"/>
              </a:defRPr>
            </a:lvl1pPr>
            <a:lvl2pPr marL="915988" indent="-347663">
              <a:spcBef>
                <a:spcPts val="600"/>
              </a:spcBef>
              <a:spcAft>
                <a:spcPts val="600"/>
              </a:spcAft>
              <a:buClr>
                <a:schemeClr val="tx2"/>
              </a:buClr>
              <a:buFont typeface="Arial" pitchFamily="34" charset="0"/>
              <a:buChar char="–"/>
              <a:defRPr sz="2000"/>
            </a:lvl2pPr>
            <a:lvl3pPr marL="1172078" indent="0">
              <a:buClr>
                <a:schemeClr val="tx2"/>
              </a:buClr>
              <a:buFont typeface="Arial" pitchFamily="34" charset="0"/>
              <a:buNone/>
              <a:defRPr sz="2100"/>
            </a:lvl3pPr>
            <a:lvl4pPr marL="2051136" indent="-435460">
              <a:buClr>
                <a:schemeClr val="tx2"/>
              </a:buClr>
              <a:buFont typeface="Arial" pitchFamily="34" charset="0"/>
              <a:buChar char="–"/>
              <a:defRPr sz="1800"/>
            </a:lvl4pPr>
            <a:lvl5pPr marL="2486596" indent="-425286">
              <a:buClr>
                <a:schemeClr val="tx2"/>
              </a:buClr>
              <a:buFont typeface="Arial" pitchFamily="34" charset="0"/>
              <a:buChar char="–"/>
              <a:defRPr sz="1800"/>
            </a:lvl5pPr>
          </a:lstStyle>
          <a:p>
            <a:pPr lvl="0"/>
            <a:r>
              <a:rPr lang="en-US" dirty="0" smtClean="0"/>
              <a:t>// contrived example using prototypes and ‘this’</a:t>
            </a:r>
            <a:br>
              <a:rPr lang="en-US" dirty="0" smtClean="0"/>
            </a:br>
            <a:r>
              <a:rPr lang="en-US" dirty="0" smtClean="0"/>
              <a:t>function DB(url) {</a:t>
            </a:r>
            <a:br>
              <a:rPr lang="en-US" dirty="0" smtClean="0"/>
            </a:br>
            <a:r>
              <a:rPr lang="en-US" dirty="0" smtClean="0"/>
              <a:t>    this.url = url;</a:t>
            </a:r>
            <a:br>
              <a:rPr lang="en-US" dirty="0" smtClean="0"/>
            </a:br>
            <a:r>
              <a:rPr lang="en-US" dirty="0" smtClean="0"/>
              <a:t>}</a:t>
            </a:r>
          </a:p>
          <a:p>
            <a:pPr lvl="0"/>
            <a:r>
              <a:rPr lang="en-US" dirty="0" smtClean="0"/>
              <a:t>DB.prototype.info = function (callback) {</a:t>
            </a:r>
            <a:br>
              <a:rPr lang="en-US" dirty="0" smtClean="0"/>
            </a:br>
            <a:r>
              <a:rPr lang="en-US" dirty="0" smtClean="0"/>
              <a:t>    http.get(this.url + ”/info”, callback);</a:t>
            </a:r>
            <a:br>
              <a:rPr lang="en-US" dirty="0" smtClean="0"/>
            </a:br>
            <a:r>
              <a:rPr lang="en-US" dirty="0" smtClean="0"/>
              <a:t>};</a:t>
            </a:r>
          </a:p>
          <a:p>
            <a:pPr lvl="0"/>
            <a:r>
              <a:rPr lang="en-US" dirty="0" smtClean="0"/>
              <a:t>async.parallel([</a:t>
            </a:r>
            <a:br>
              <a:rPr lang="en-US" dirty="0" smtClean="0"/>
            </a:br>
            <a:r>
              <a:rPr lang="en-US" dirty="0" smtClean="0"/>
              <a:t>    function (cb) {</a:t>
            </a:r>
            <a:br>
              <a:rPr lang="en-US" dirty="0" smtClean="0"/>
            </a:br>
            <a:r>
              <a:rPr lang="en-US" dirty="0" smtClean="0"/>
              <a:t>       new DB(”http://foo”).info(cb);</a:t>
            </a:r>
            <a:br>
              <a:rPr lang="en-US" dirty="0" smtClean="0"/>
            </a:br>
            <a:r>
              <a:rPr lang="en-US" dirty="0" smtClean="0"/>
              <a:t>    },</a:t>
            </a:r>
            <a:br>
              <a:rPr lang="en-US" dirty="0" smtClean="0"/>
            </a:br>
            <a:r>
              <a:rPr lang="en-US" dirty="0" smtClean="0"/>
              <a:t>]}</a:t>
            </a:r>
          </a:p>
          <a:p>
            <a:pPr lvl="0"/>
            <a:endParaRPr lang="en-US" dirty="0" smtClean="0"/>
          </a:p>
          <a:p>
            <a:pPr lvl="0"/>
            <a:r>
              <a:rPr lang="en-US" dirty="0" smtClean="0"/>
              <a:t>/* NOTE: While all the cool kids are using ‘Consolas’, or ‘Menlo’. ‘Consolas’ and ‘Menlo’ are supported cross OS.  So if you use something other then Courier New you run the risk </a:t>
            </a:r>
            <a:br>
              <a:rPr lang="en-US" dirty="0" smtClean="0"/>
            </a:br>
            <a:r>
              <a:rPr lang="en-US" dirty="0" smtClean="0"/>
              <a:t>of your presentation showing up very sloppy looking in a sales demo, webinar, or marketing oriented usage. ‘Courier New’ was the most codie looking font support in both Windows and Mac. Also Powerpoint displays fancy open quotes in ‘Courier New’ („). To work around this I find if you type the quote mark 3 times you will get normal open quote. */</a:t>
            </a:r>
          </a:p>
        </p:txBody>
      </p:sp>
    </p:spTree>
    <p:extLst>
      <p:ext uri="{BB962C8B-B14F-4D97-AF65-F5344CB8AC3E}">
        <p14:creationId xmlns:p14="http://schemas.microsoft.com/office/powerpoint/2010/main" val="1051592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amp; Subheadline">
    <p:spTree>
      <p:nvGrpSpPr>
        <p:cNvPr id="1" name=""/>
        <p:cNvGrpSpPr/>
        <p:nvPr/>
      </p:nvGrpSpPr>
      <p:grpSpPr>
        <a:xfrm>
          <a:off x="0" y="0"/>
          <a:ext cx="0" cy="0"/>
          <a:chOff x="0" y="0"/>
          <a:chExt cx="0" cy="0"/>
        </a:xfrm>
      </p:grpSpPr>
      <p:pic>
        <p:nvPicPr>
          <p:cNvPr id="18" name="Picture 17"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27" name="Rectangle 26"/>
          <p:cNvSpPr/>
          <p:nvPr userDrawn="1"/>
        </p:nvSpPr>
        <p:spPr>
          <a:xfrm>
            <a:off x="-37357" y="1968499"/>
            <a:ext cx="12343658" cy="3091015"/>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3" name="Title 1"/>
          <p:cNvSpPr>
            <a:spLocks noGrp="1"/>
          </p:cNvSpPr>
          <p:nvPr>
            <p:ph type="ctrTitle" hasCustomPrompt="1"/>
          </p:nvPr>
        </p:nvSpPr>
        <p:spPr>
          <a:xfrm>
            <a:off x="530042" y="2944299"/>
            <a:ext cx="11320205" cy="577835"/>
          </a:xfrm>
          <a:noFill/>
        </p:spPr>
        <p:txBody>
          <a:bodyPr lIns="0" tIns="0" rIns="0" bIns="0" anchor="ctr" anchorCtr="0">
            <a:noAutofit/>
          </a:bodyPr>
          <a:lstStyle>
            <a:lvl1pPr>
              <a:lnSpc>
                <a:spcPts val="5127"/>
              </a:lnSpc>
              <a:spcBef>
                <a:spcPts val="0"/>
              </a:spcBef>
              <a:spcAft>
                <a:spcPts val="0"/>
              </a:spcAft>
              <a:defRPr sz="4600" b="0">
                <a:solidFill>
                  <a:schemeClr val="tx1"/>
                </a:solidFill>
              </a:defRPr>
            </a:lvl1pPr>
          </a:lstStyle>
          <a:p>
            <a:r>
              <a:rPr lang="en-US" dirty="0" smtClean="0"/>
              <a:t>Introducing MarkLogic 7</a:t>
            </a:r>
            <a:endParaRPr lang="en-US" dirty="0"/>
          </a:p>
        </p:txBody>
      </p:sp>
      <p:sp>
        <p:nvSpPr>
          <p:cNvPr id="25" name="Text Placeholder 27"/>
          <p:cNvSpPr>
            <a:spLocks noGrp="1"/>
          </p:cNvSpPr>
          <p:nvPr>
            <p:ph type="body" sz="quarter" idx="10" hasCustomPrompt="1"/>
          </p:nvPr>
        </p:nvSpPr>
        <p:spPr>
          <a:xfrm>
            <a:off x="534349" y="4047068"/>
            <a:ext cx="11332827"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Presented By: Gary Bloom &amp; </a:t>
            </a:r>
            <a:r>
              <a:rPr lang="en-US" dirty="0" err="1" smtClean="0"/>
              <a:t>Michaline</a:t>
            </a:r>
            <a:r>
              <a:rPr lang="en-US" dirty="0" smtClean="0"/>
              <a:t> Todd</a:t>
            </a:r>
          </a:p>
        </p:txBody>
      </p:sp>
      <p:sp>
        <p:nvSpPr>
          <p:cNvPr id="28" name="Rectangle 5"/>
          <p:cNvSpPr>
            <a:spLocks noGrp="1" noChangeArrowheads="1"/>
          </p:cNvSpPr>
          <p:nvPr>
            <p:ph type="subTitle" idx="1" hasCustomPrompt="1"/>
          </p:nvPr>
        </p:nvSpPr>
        <p:spPr>
          <a:xfrm>
            <a:off x="531866" y="3620309"/>
            <a:ext cx="11331080"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Go Further, Faster!</a:t>
            </a:r>
            <a:endParaRPr lang="en-US" dirty="0"/>
          </a:p>
        </p:txBody>
      </p:sp>
      <p:pic>
        <p:nvPicPr>
          <p:cNvPr id="14" name="Picture 13"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2182368"/>
            <a:ext cx="2382520" cy="477520"/>
          </a:xfrm>
          <a:prstGeom prst="rect">
            <a:avLst/>
          </a:prstGeom>
        </p:spPr>
      </p:pic>
      <p:sp>
        <p:nvSpPr>
          <p:cNvPr id="24" name="TextBox 23"/>
          <p:cNvSpPr txBox="1"/>
          <p:nvPr userDrawn="1"/>
        </p:nvSpPr>
        <p:spPr>
          <a:xfrm>
            <a:off x="7871953" y="4767135"/>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Tree>
    <p:extLst>
      <p:ext uri="{BB962C8B-B14F-4D97-AF65-F5344CB8AC3E}">
        <p14:creationId xmlns:p14="http://schemas.microsoft.com/office/powerpoint/2010/main" val="37636411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mp; Content">
    <p:spTree>
      <p:nvGrpSpPr>
        <p:cNvPr id="1" name=""/>
        <p:cNvGrpSpPr/>
        <p:nvPr/>
      </p:nvGrpSpPr>
      <p:grpSpPr>
        <a:xfrm>
          <a:off x="0" y="0"/>
          <a:ext cx="0" cy="0"/>
          <a:chOff x="0" y="0"/>
          <a:chExt cx="0" cy="0"/>
        </a:xfrm>
      </p:grpSpPr>
      <p:sp>
        <p:nvSpPr>
          <p:cNvPr id="5" name="Rectangle 4"/>
          <p:cNvSpPr/>
          <p:nvPr userDrawn="1"/>
        </p:nvSpPr>
        <p:spPr>
          <a:xfrm>
            <a:off x="6066397" y="14941"/>
            <a:ext cx="6149986" cy="6858000"/>
          </a:xfrm>
          <a:prstGeom prst="rect">
            <a:avLst/>
          </a:prstGeom>
          <a:solidFill>
            <a:srgbClr val="27282C"/>
          </a:solidFill>
          <a:ln>
            <a:noFill/>
          </a:ln>
          <a:effectLst>
            <a:innerShdw blurRad="63500" dist="50800" dir="108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hasCustomPrompt="1"/>
          </p:nvPr>
        </p:nvSpPr>
        <p:spPr>
          <a:xfrm>
            <a:off x="6499711" y="1016000"/>
            <a:ext cx="5453780" cy="5214471"/>
          </a:xfr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async.parallel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new</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”http://</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foo”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).info(</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1600" b="0" i="0" u="none" strike="noStrike" kern="1200" cap="none" spc="0" normalizeH="0" baseline="0" noProof="0" dirty="0">
              <a:ln>
                <a:noFill/>
              </a:ln>
              <a:solidFill>
                <a:srgbClr val="010101">
                  <a:lumMod val="50000"/>
                  <a:lumOff val="50000"/>
                </a:srgbClr>
              </a:solidFill>
              <a:effectLst/>
              <a:uLnTx/>
              <a:uFillTx/>
              <a:latin typeface="Courier New"/>
              <a:ea typeface="+mn-ea"/>
              <a:cs typeface="Courier New"/>
            </a:endParaRPr>
          </a:p>
        </p:txBody>
      </p:sp>
      <p:pic>
        <p:nvPicPr>
          <p:cNvPr id="7" name="Picture 6"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p:spPr>
      </p:pic>
      <p:sp>
        <p:nvSpPr>
          <p:cNvPr id="11" name="Title 1"/>
          <p:cNvSpPr>
            <a:spLocks noGrp="1"/>
          </p:cNvSpPr>
          <p:nvPr>
            <p:ph type="ctrTitle" hasCustomPrompt="1"/>
          </p:nvPr>
        </p:nvSpPr>
        <p:spPr>
          <a:xfrm>
            <a:off x="558656" y="1016000"/>
            <a:ext cx="5014660"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2" name="Content Placeholder 2"/>
          <p:cNvSpPr>
            <a:spLocks noGrp="1"/>
          </p:cNvSpPr>
          <p:nvPr>
            <p:ph idx="10" hasCustomPrompt="1"/>
          </p:nvPr>
        </p:nvSpPr>
        <p:spPr>
          <a:xfrm>
            <a:off x="558656" y="1803399"/>
            <a:ext cx="5014660" cy="4427071"/>
          </a:xfr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3" name="Picture 12"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Tree>
    <p:extLst>
      <p:ext uri="{BB962C8B-B14F-4D97-AF65-F5344CB8AC3E}">
        <p14:creationId xmlns:p14="http://schemas.microsoft.com/office/powerpoint/2010/main" val="6099385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amp; Content">
    <p:spTree>
      <p:nvGrpSpPr>
        <p:cNvPr id="1" name=""/>
        <p:cNvGrpSpPr/>
        <p:nvPr/>
      </p:nvGrpSpPr>
      <p:grpSpPr>
        <a:xfrm>
          <a:off x="0" y="0"/>
          <a:ext cx="0" cy="0"/>
          <a:chOff x="0" y="0"/>
          <a:chExt cx="0" cy="0"/>
        </a:xfrm>
      </p:grpSpPr>
      <p:sp>
        <p:nvSpPr>
          <p:cNvPr id="8" name="Rectangle 7"/>
          <p:cNvSpPr/>
          <p:nvPr userDrawn="1"/>
        </p:nvSpPr>
        <p:spPr>
          <a:xfrm>
            <a:off x="0" y="3848100"/>
            <a:ext cx="12216383" cy="3024840"/>
          </a:xfrm>
          <a:prstGeom prst="rect">
            <a:avLst/>
          </a:prstGeom>
          <a:solidFill>
            <a:srgbClr val="27282C"/>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hasCustomPrompt="1"/>
          </p:nvPr>
        </p:nvSpPr>
        <p:spPr>
          <a:xfrm>
            <a:off x="537907" y="4174565"/>
            <a:ext cx="11415584" cy="2360706"/>
          </a:xfr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p:txBody>
      </p:sp>
      <p:pic>
        <p:nvPicPr>
          <p:cNvPr id="10" name="Picture 9"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p:spPr>
      </p:pic>
      <p:sp>
        <p:nvSpPr>
          <p:cNvPr id="14" name="Title 1"/>
          <p:cNvSpPr>
            <a:spLocks noGrp="1"/>
          </p:cNvSpPr>
          <p:nvPr>
            <p:ph type="ctrTitle" hasCustomPrompt="1"/>
          </p:nvPr>
        </p:nvSpPr>
        <p:spPr>
          <a:xfrm>
            <a:off x="558656" y="1016000"/>
            <a:ext cx="11215532"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5" name="Content Placeholder 2"/>
          <p:cNvSpPr>
            <a:spLocks noGrp="1"/>
          </p:cNvSpPr>
          <p:nvPr>
            <p:ph idx="10" hasCustomPrompt="1"/>
          </p:nvPr>
        </p:nvSpPr>
        <p:spPr>
          <a:xfrm>
            <a:off x="558656" y="1803399"/>
            <a:ext cx="11215532" cy="1485901"/>
          </a:xfr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6" name="Picture 15"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Tree>
    <p:extLst>
      <p:ext uri="{BB962C8B-B14F-4D97-AF65-F5344CB8AC3E}">
        <p14:creationId xmlns:p14="http://schemas.microsoft.com/office/powerpoint/2010/main" val="38652816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Webinar">
    <p:spTree>
      <p:nvGrpSpPr>
        <p:cNvPr id="1" name=""/>
        <p:cNvGrpSpPr/>
        <p:nvPr/>
      </p:nvGrpSpPr>
      <p:grpSpPr>
        <a:xfrm>
          <a:off x="0" y="0"/>
          <a:ext cx="0" cy="0"/>
          <a:chOff x="0" y="0"/>
          <a:chExt cx="0" cy="0"/>
        </a:xfrm>
      </p:grpSpPr>
      <p:pic>
        <p:nvPicPr>
          <p:cNvPr id="25" name="Picture 24"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15" name="Rectangle 14"/>
          <p:cNvSpPr/>
          <p:nvPr userDrawn="1"/>
        </p:nvSpPr>
        <p:spPr>
          <a:xfrm>
            <a:off x="-33864" y="982133"/>
            <a:ext cx="12343658" cy="4741334"/>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3" name="Title 1"/>
          <p:cNvSpPr>
            <a:spLocks noGrp="1"/>
          </p:cNvSpPr>
          <p:nvPr>
            <p:ph type="ctrTitle" hasCustomPrompt="1"/>
          </p:nvPr>
        </p:nvSpPr>
        <p:spPr>
          <a:xfrm>
            <a:off x="530042" y="1894453"/>
            <a:ext cx="11320205" cy="577835"/>
          </a:xfrm>
          <a:noFill/>
        </p:spPr>
        <p:txBody>
          <a:bodyPr lIns="0" tIns="0" rIns="0" bIns="0" anchor="ctr" anchorCtr="0">
            <a:noAutofit/>
          </a:bodyPr>
          <a:lstStyle>
            <a:lvl1pPr>
              <a:lnSpc>
                <a:spcPts val="5127"/>
              </a:lnSpc>
              <a:spcBef>
                <a:spcPts val="0"/>
              </a:spcBef>
              <a:spcAft>
                <a:spcPts val="0"/>
              </a:spcAft>
              <a:defRPr sz="4000" b="0">
                <a:solidFill>
                  <a:schemeClr val="tx1"/>
                </a:solidFill>
              </a:defRPr>
            </a:lvl1pPr>
          </a:lstStyle>
          <a:p>
            <a:r>
              <a:rPr lang="en-US" dirty="0" smtClean="0"/>
              <a:t>Introducing MarkLogic 7</a:t>
            </a:r>
            <a:endParaRPr lang="en-US" dirty="0"/>
          </a:p>
        </p:txBody>
      </p:sp>
      <p:sp>
        <p:nvSpPr>
          <p:cNvPr id="28" name="Rectangle 5"/>
          <p:cNvSpPr>
            <a:spLocks noGrp="1" noChangeArrowheads="1"/>
          </p:cNvSpPr>
          <p:nvPr>
            <p:ph type="subTitle" idx="1" hasCustomPrompt="1"/>
          </p:nvPr>
        </p:nvSpPr>
        <p:spPr>
          <a:xfrm>
            <a:off x="531866" y="2587396"/>
            <a:ext cx="11331080" cy="375947"/>
          </a:xfrm>
          <a:prstGeom prst="rect">
            <a:avLst/>
          </a:prstGeom>
        </p:spPr>
        <p:txBody>
          <a:bodyPr lIns="0" tIns="0" rIns="0" bIns="0" anchor="t" anchorCtr="0">
            <a:noAutofit/>
          </a:bodyPr>
          <a:lstStyle>
            <a:lvl1pPr marL="0" indent="0">
              <a:buFont typeface="Wingdings" pitchFamily="2" charset="2"/>
              <a:buNone/>
              <a:defRPr sz="2000" baseline="0">
                <a:solidFill>
                  <a:schemeClr val="tx1"/>
                </a:solidFill>
              </a:defRPr>
            </a:lvl1pPr>
          </a:lstStyle>
          <a:p>
            <a:r>
              <a:rPr lang="en-US" dirty="0" smtClean="0"/>
              <a:t>Go Further, Faster!</a:t>
            </a:r>
            <a:endParaRPr lang="en-US" dirty="0"/>
          </a:p>
        </p:txBody>
      </p:sp>
      <p:pic>
        <p:nvPicPr>
          <p:cNvPr id="14" name="Picture 13"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1234120"/>
            <a:ext cx="2382520" cy="477520"/>
          </a:xfrm>
          <a:prstGeom prst="rect">
            <a:avLst/>
          </a:prstGeom>
        </p:spPr>
      </p:pic>
      <p:sp>
        <p:nvSpPr>
          <p:cNvPr id="33" name="Picture Placeholder 6"/>
          <p:cNvSpPr>
            <a:spLocks noGrp="1"/>
          </p:cNvSpPr>
          <p:nvPr>
            <p:ph type="pic" sz="quarter" idx="14" hasCustomPrompt="1"/>
          </p:nvPr>
        </p:nvSpPr>
        <p:spPr>
          <a:xfrm>
            <a:off x="524930" y="3234804"/>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9" name="Text Placeholder 8"/>
          <p:cNvSpPr>
            <a:spLocks noGrp="1"/>
          </p:cNvSpPr>
          <p:nvPr>
            <p:ph type="body" sz="quarter" idx="16" hasCustomPrompt="1"/>
          </p:nvPr>
        </p:nvSpPr>
        <p:spPr>
          <a:xfrm>
            <a:off x="524856" y="4588937"/>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2" name="Text Placeholder 8"/>
          <p:cNvSpPr>
            <a:spLocks noGrp="1"/>
          </p:cNvSpPr>
          <p:nvPr>
            <p:ph type="body" sz="quarter" idx="20" hasCustomPrompt="1"/>
          </p:nvPr>
        </p:nvSpPr>
        <p:spPr>
          <a:xfrm>
            <a:off x="524869" y="4842937"/>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56" name="Picture Placeholder 6"/>
          <p:cNvSpPr>
            <a:spLocks noGrp="1"/>
          </p:cNvSpPr>
          <p:nvPr>
            <p:ph type="pic" sz="quarter" idx="21" hasCustomPrompt="1"/>
          </p:nvPr>
        </p:nvSpPr>
        <p:spPr>
          <a:xfrm>
            <a:off x="2759954" y="3234804"/>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57" name="Text Placeholder 8"/>
          <p:cNvSpPr>
            <a:spLocks noGrp="1"/>
          </p:cNvSpPr>
          <p:nvPr>
            <p:ph type="body" sz="quarter" idx="22" hasCustomPrompt="1"/>
          </p:nvPr>
        </p:nvSpPr>
        <p:spPr>
          <a:xfrm>
            <a:off x="2759880" y="4588937"/>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8" name="Text Placeholder 8"/>
          <p:cNvSpPr>
            <a:spLocks noGrp="1"/>
          </p:cNvSpPr>
          <p:nvPr>
            <p:ph type="body" sz="quarter" idx="23" hasCustomPrompt="1"/>
          </p:nvPr>
        </p:nvSpPr>
        <p:spPr>
          <a:xfrm>
            <a:off x="2759893" y="4842937"/>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2" name="Picture Placeholder 6"/>
          <p:cNvSpPr>
            <a:spLocks noGrp="1"/>
          </p:cNvSpPr>
          <p:nvPr>
            <p:ph type="pic" sz="quarter" idx="27" hasCustomPrompt="1"/>
          </p:nvPr>
        </p:nvSpPr>
        <p:spPr>
          <a:xfrm>
            <a:off x="4994990" y="3234807"/>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3" name="Text Placeholder 8"/>
          <p:cNvSpPr>
            <a:spLocks noGrp="1"/>
          </p:cNvSpPr>
          <p:nvPr>
            <p:ph type="body" sz="quarter" idx="28" hasCustomPrompt="1"/>
          </p:nvPr>
        </p:nvSpPr>
        <p:spPr>
          <a:xfrm>
            <a:off x="4994916" y="4588940"/>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64" name="Text Placeholder 8"/>
          <p:cNvSpPr>
            <a:spLocks noGrp="1"/>
          </p:cNvSpPr>
          <p:nvPr>
            <p:ph type="body" sz="quarter" idx="29" hasCustomPrompt="1"/>
          </p:nvPr>
        </p:nvSpPr>
        <p:spPr>
          <a:xfrm>
            <a:off x="4994929" y="4842940"/>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8" name="Picture Placeholder 6"/>
          <p:cNvSpPr>
            <a:spLocks noGrp="1"/>
          </p:cNvSpPr>
          <p:nvPr>
            <p:ph type="pic" sz="quarter" idx="33" hasCustomPrompt="1"/>
          </p:nvPr>
        </p:nvSpPr>
        <p:spPr>
          <a:xfrm>
            <a:off x="7230026" y="3234810"/>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9" name="Text Placeholder 8"/>
          <p:cNvSpPr>
            <a:spLocks noGrp="1"/>
          </p:cNvSpPr>
          <p:nvPr>
            <p:ph type="body" sz="quarter" idx="34" hasCustomPrompt="1"/>
          </p:nvPr>
        </p:nvSpPr>
        <p:spPr>
          <a:xfrm>
            <a:off x="7229952" y="4588943"/>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70" name="Text Placeholder 8"/>
          <p:cNvSpPr>
            <a:spLocks noGrp="1"/>
          </p:cNvSpPr>
          <p:nvPr>
            <p:ph type="body" sz="quarter" idx="35" hasCustomPrompt="1"/>
          </p:nvPr>
        </p:nvSpPr>
        <p:spPr>
          <a:xfrm>
            <a:off x="7229965" y="4842943"/>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27" name="TextBox 26"/>
          <p:cNvSpPr txBox="1"/>
          <p:nvPr userDrawn="1"/>
        </p:nvSpPr>
        <p:spPr>
          <a:xfrm>
            <a:off x="7871953" y="5423302"/>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Tree>
    <p:extLst>
      <p:ext uri="{BB962C8B-B14F-4D97-AF65-F5344CB8AC3E}">
        <p14:creationId xmlns:p14="http://schemas.microsoft.com/office/powerpoint/2010/main" val="3754919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New Chapter Blank">
    <p:spTree>
      <p:nvGrpSpPr>
        <p:cNvPr id="1" name=""/>
        <p:cNvGrpSpPr/>
        <p:nvPr/>
      </p:nvGrpSpPr>
      <p:grpSpPr>
        <a:xfrm>
          <a:off x="0" y="0"/>
          <a:ext cx="0" cy="0"/>
          <a:chOff x="0" y="0"/>
          <a:chExt cx="0" cy="0"/>
        </a:xfrm>
      </p:grpSpPr>
      <p:pic>
        <p:nvPicPr>
          <p:cNvPr id="21" name="Picture 20"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8" name="Title 1"/>
          <p:cNvSpPr>
            <a:spLocks noGrp="1"/>
          </p:cNvSpPr>
          <p:nvPr>
            <p:ph type="ctrTitle" hasCustomPrompt="1"/>
          </p:nvPr>
        </p:nvSpPr>
        <p:spPr>
          <a:xfrm>
            <a:off x="530042" y="2944299"/>
            <a:ext cx="11320205" cy="577835"/>
          </a:xfrm>
          <a:noFill/>
          <a:effectLst/>
        </p:spPr>
        <p:txBody>
          <a:bodyPr lIns="0" tIns="0" rIns="0" bIns="0" anchor="ctr" anchorCtr="0">
            <a:noAutofit/>
          </a:bodyPr>
          <a:lstStyle>
            <a:lvl1pPr>
              <a:lnSpc>
                <a:spcPts val="5127"/>
              </a:lnSpc>
              <a:spcBef>
                <a:spcPts val="0"/>
              </a:spcBef>
              <a:spcAft>
                <a:spcPts val="0"/>
              </a:spcAft>
              <a:defRPr sz="4600" b="0" baseline="0">
                <a:solidFill>
                  <a:schemeClr val="bg1"/>
                </a:solidFill>
                <a:latin typeface="+mj-lt"/>
              </a:defRPr>
            </a:lvl1pPr>
          </a:lstStyle>
          <a:p>
            <a:r>
              <a:rPr lang="en-US" dirty="0" smtClean="0"/>
              <a:t>Introducing XYZ </a:t>
            </a:r>
            <a:endParaRPr lang="en-US" dirty="0"/>
          </a:p>
        </p:txBody>
      </p:sp>
      <p:sp>
        <p:nvSpPr>
          <p:cNvPr id="19" name="Rectangle 5"/>
          <p:cNvSpPr>
            <a:spLocks noGrp="1" noChangeArrowheads="1"/>
          </p:cNvSpPr>
          <p:nvPr>
            <p:ph type="subTitle" idx="1" hasCustomPrompt="1"/>
          </p:nvPr>
        </p:nvSpPr>
        <p:spPr>
          <a:xfrm>
            <a:off x="531866" y="3620309"/>
            <a:ext cx="11331080" cy="409824"/>
          </a:xfrm>
          <a:prstGeom prst="rect">
            <a:avLst/>
          </a:prstGeom>
          <a:effectLst/>
        </p:spPr>
        <p:txBody>
          <a:bodyPr lIns="0" tIns="0" rIns="0" bIns="0" anchor="t" anchorCtr="0">
            <a:noAutofit/>
          </a:bodyPr>
          <a:lstStyle>
            <a:lvl1pPr marL="0" indent="0">
              <a:buFont typeface="Wingdings" pitchFamily="2" charset="2"/>
              <a:buNone/>
              <a:defRPr sz="2600" baseline="0">
                <a:solidFill>
                  <a:schemeClr val="bg1"/>
                </a:solidFill>
                <a:latin typeface="+mj-lt"/>
              </a:defRPr>
            </a:lvl1pPr>
          </a:lstStyle>
          <a:p>
            <a:r>
              <a:rPr lang="en-US" dirty="0" smtClean="0"/>
              <a:t>Insert tagline</a:t>
            </a:r>
            <a:endParaRPr lang="en-US" dirty="0"/>
          </a:p>
        </p:txBody>
      </p:sp>
    </p:spTree>
    <p:extLst>
      <p:ext uri="{BB962C8B-B14F-4D97-AF65-F5344CB8AC3E}">
        <p14:creationId xmlns:p14="http://schemas.microsoft.com/office/powerpoint/2010/main" val="9968848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ew Chapter Blank">
    <p:spTree>
      <p:nvGrpSpPr>
        <p:cNvPr id="1" name=""/>
        <p:cNvGrpSpPr/>
        <p:nvPr/>
      </p:nvGrpSpPr>
      <p:grpSpPr>
        <a:xfrm>
          <a:off x="0" y="0"/>
          <a:ext cx="0" cy="0"/>
          <a:chOff x="0" y="0"/>
          <a:chExt cx="0" cy="0"/>
        </a:xfrm>
      </p:grpSpPr>
      <p:pic>
        <p:nvPicPr>
          <p:cNvPr id="19" name="Picture 18"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7" name="Title 1"/>
          <p:cNvSpPr>
            <a:spLocks noGrp="1"/>
          </p:cNvSpPr>
          <p:nvPr>
            <p:ph type="ctrTitle" hasCustomPrompt="1"/>
          </p:nvPr>
        </p:nvSpPr>
        <p:spPr>
          <a:xfrm>
            <a:off x="530042" y="32363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42203466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7" name="Content Placeholder 2"/>
          <p:cNvSpPr>
            <a:spLocks noGrp="1"/>
          </p:cNvSpPr>
          <p:nvPr userDrawn="1">
            <p:ph idx="1" hasCustomPrompt="1"/>
          </p:nvPr>
        </p:nvSpPr>
        <p:spPr>
          <a:xfrm>
            <a:off x="558655" y="1803400"/>
            <a:ext cx="11087245" cy="3987800"/>
          </a:xfrm>
        </p:spPr>
        <p:txBody>
          <a:bodyPr lIns="0" tIns="0" rIns="0" bIns="0">
            <a:noAutofit/>
          </a:bodyPr>
          <a:lstStyle>
            <a:lvl1pPr marL="420624" indent="-329184">
              <a:spcBef>
                <a:spcPts val="1200"/>
              </a:spcBef>
              <a:spcAft>
                <a:spcPts val="600"/>
              </a:spcAft>
              <a:buClr>
                <a:schemeClr val="tx2"/>
              </a:buClr>
              <a:defRPr sz="2300">
                <a:latin typeface="+mn-lt"/>
              </a:defRPr>
            </a:lvl1pPr>
            <a:lvl2pPr marL="722376"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35" name="Picture 34"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pic>
        <p:nvPicPr>
          <p:cNvPr id="15" name="Picture 14"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6" name="TextBox 15"/>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40476969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headline &amp; Content">
    <p:spTree>
      <p:nvGrpSpPr>
        <p:cNvPr id="1" name=""/>
        <p:cNvGrpSpPr/>
        <p:nvPr/>
      </p:nvGrpSpPr>
      <p:grpSpPr>
        <a:xfrm>
          <a:off x="0" y="0"/>
          <a:ext cx="0" cy="0"/>
          <a:chOff x="0" y="0"/>
          <a:chExt cx="0" cy="0"/>
        </a:xfrm>
      </p:grpSpPr>
      <p:sp>
        <p:nvSpPr>
          <p:cNvPr id="90" name="TextBox 89"/>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sp>
        <p:nvSpPr>
          <p:cNvPr id="19"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51" name="Picture 50"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pic>
        <p:nvPicPr>
          <p:cNvPr id="22" name="Picture 21"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23" name="TextBox 22"/>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24" name="TextBox 23"/>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13" name="Content Placeholder 2"/>
          <p:cNvSpPr>
            <a:spLocks noGrp="1"/>
          </p:cNvSpPr>
          <p:nvPr>
            <p:ph idx="1" hasCustomPrompt="1"/>
          </p:nvPr>
        </p:nvSpPr>
        <p:spPr>
          <a:xfrm>
            <a:off x="558655" y="2146300"/>
            <a:ext cx="11087245" cy="3683000"/>
          </a:xfrm>
        </p:spPr>
        <p:txBody>
          <a:bodyPr lIns="0" tIns="0" rIns="0" bIns="0">
            <a:noAutofit/>
          </a:bodyPr>
          <a:lstStyle>
            <a:lvl1pPr marL="420624" indent="-329184">
              <a:spcBef>
                <a:spcPts val="1200"/>
              </a:spcBef>
              <a:spcAft>
                <a:spcPts val="600"/>
              </a:spcAft>
              <a:buClr>
                <a:schemeClr val="tx2"/>
              </a:buClr>
              <a:defRPr sz="2300">
                <a:latin typeface="+mn-lt"/>
              </a:defRPr>
            </a:lvl1pPr>
            <a:lvl2pPr marL="722376"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0" name="Text Placeholder 2"/>
          <p:cNvSpPr>
            <a:spLocks noGrp="1"/>
          </p:cNvSpPr>
          <p:nvPr>
            <p:ph type="body" sz="quarter" idx="10" hasCustomPrompt="1"/>
          </p:nvPr>
        </p:nvSpPr>
        <p:spPr>
          <a:xfrm>
            <a:off x="558800" y="1536700"/>
            <a:ext cx="11099800" cy="419100"/>
          </a:xfrm>
        </p:spPr>
        <p:txBody>
          <a:bodyPr lIns="0" tIns="0" rIns="0" bIns="0"/>
          <a:lstStyle>
            <a:lvl1pPr marL="0" indent="0">
              <a:buNone/>
              <a:defRPr sz="3000" strike="noStrike" cap="none" normalizeH="0" baseline="0">
                <a:solidFill>
                  <a:schemeClr val="tx1">
                    <a:lumMod val="50000"/>
                    <a:lumOff val="50000"/>
                  </a:schemeClr>
                </a:solidFill>
              </a:defRPr>
            </a:lvl1pPr>
          </a:lstStyle>
          <a:p>
            <a:pPr lvl="0"/>
            <a:r>
              <a:rPr lang="en-US"/>
              <a:t>Add Subtitle</a:t>
            </a:r>
          </a:p>
        </p:txBody>
      </p:sp>
    </p:spTree>
    <p:extLst>
      <p:ext uri="{BB962C8B-B14F-4D97-AF65-F5344CB8AC3E}">
        <p14:creationId xmlns:p14="http://schemas.microsoft.com/office/powerpoint/2010/main" val="2681003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5" name="Picture Placeholder 7"/>
          <p:cNvSpPr>
            <a:spLocks noGrp="1"/>
          </p:cNvSpPr>
          <p:nvPr>
            <p:ph type="pic" sz="quarter" idx="13" hasCustomPrompt="1"/>
          </p:nvPr>
        </p:nvSpPr>
        <p:spPr>
          <a:xfrm>
            <a:off x="558657" y="1816100"/>
            <a:ext cx="11074543" cy="4000500"/>
          </a:xfrm>
          <a:noFill/>
        </p:spPr>
        <p:txBody>
          <a:bodyPr lIns="0" tIns="0" rIns="0" bIns="0">
            <a:noAutofit/>
          </a:bodyPr>
          <a:lstStyle>
            <a:lvl1pPr>
              <a:buNone/>
              <a:defRPr sz="2300">
                <a:latin typeface="+mn-lt"/>
              </a:defRPr>
            </a:lvl1pPr>
          </a:lstStyle>
          <a:p>
            <a:r>
              <a:rPr lang="en-US" smtClean="0"/>
              <a:t>Click icon to add picture</a:t>
            </a:r>
            <a:endParaRPr dirty="0"/>
          </a:p>
        </p:txBody>
      </p:sp>
      <p:pic>
        <p:nvPicPr>
          <p:cNvPr id="76" name="Picture 75"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5"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6" name="Picture 15"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7" name="TextBox 16"/>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6092521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sp>
        <p:nvSpPr>
          <p:cNvPr id="31" name="Content Placeholder 2"/>
          <p:cNvSpPr>
            <a:spLocks noGrp="1"/>
          </p:cNvSpPr>
          <p:nvPr>
            <p:ph sz="half" idx="1" hasCustomPrompt="1"/>
          </p:nvPr>
        </p:nvSpPr>
        <p:spPr>
          <a:xfrm>
            <a:off x="558800" y="1803401"/>
            <a:ext cx="5257800" cy="4013200"/>
          </a:xfrm>
          <a:noFill/>
        </p:spPr>
        <p:txBody>
          <a:bodyPr lIns="0" tIns="0" rIns="0" bIns="0">
            <a:noAutofit/>
          </a:bodyPr>
          <a:lstStyle>
            <a:lvl1pPr>
              <a:defRPr sz="2300"/>
            </a:lvl1pPr>
            <a:lvl2pPr>
              <a:defRPr sz="2100"/>
            </a:lvl2pPr>
            <a:lvl3pPr>
              <a:defRPr sz="1800"/>
            </a:lvl3pPr>
            <a:lvl4pPr>
              <a:defRPr sz="1800"/>
            </a:lvl4pPr>
            <a:lvl5pPr>
              <a:defRPr sz="1800"/>
            </a:lvl5pPr>
            <a:lvl6pPr>
              <a:defRPr sz="2300"/>
            </a:lvl6pPr>
            <a:lvl7pPr>
              <a:defRPr sz="2300"/>
            </a:lvl7pPr>
            <a:lvl8pPr>
              <a:defRPr sz="2300"/>
            </a:lvl8pPr>
            <a:lvl9pPr>
              <a:defRPr sz="2300"/>
            </a:lvl9pPr>
          </a:lstStyle>
          <a:p>
            <a:pPr lvl="0"/>
            <a:r>
              <a:rPr lang="en-US" dirty="0" smtClean="0"/>
              <a:t>Click to Add </a:t>
            </a:r>
            <a:br>
              <a:rPr lang="en-US" dirty="0" smtClean="0"/>
            </a:br>
            <a:r>
              <a:rPr lang="en-US" dirty="0" smtClean="0"/>
              <a:t>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33" name="Content Placeholder 3"/>
          <p:cNvSpPr>
            <a:spLocks noGrp="1"/>
          </p:cNvSpPr>
          <p:nvPr>
            <p:ph sz="half" idx="2" hasCustomPrompt="1"/>
          </p:nvPr>
        </p:nvSpPr>
        <p:spPr>
          <a:xfrm>
            <a:off x="6375400" y="1803401"/>
            <a:ext cx="5270499" cy="4013200"/>
          </a:xfrm>
          <a:noFill/>
        </p:spPr>
        <p:txBody>
          <a:bodyPr lIns="0" tIns="0" rIns="0" bIns="0">
            <a:noAutofit/>
          </a:bodyPr>
          <a:lstStyle>
            <a:lvl1pPr>
              <a:defRPr sz="2300"/>
            </a:lvl1pPr>
            <a:lvl2pPr>
              <a:defRPr sz="2100"/>
            </a:lvl2pPr>
            <a:lvl3pPr>
              <a:defRPr sz="1800"/>
            </a:lvl3pPr>
            <a:lvl4pPr>
              <a:defRPr sz="1800"/>
            </a:lvl4pPr>
            <a:lvl5pPr>
              <a:defRPr sz="1800"/>
            </a:lvl5pPr>
            <a:lvl6pPr>
              <a:defRPr sz="2300"/>
            </a:lvl6pPr>
            <a:lvl7pPr>
              <a:defRPr sz="2300"/>
            </a:lvl7pPr>
            <a:lvl8pPr>
              <a:defRPr sz="2300"/>
            </a:lvl8pPr>
            <a:lvl9pPr>
              <a:defRPr sz="2300"/>
            </a:lvl9pPr>
          </a:lstStyle>
          <a:p>
            <a:pPr lvl="0"/>
            <a:r>
              <a:rPr lang="en-US" dirty="0" smtClean="0"/>
              <a:t>Click to Add </a:t>
            </a:r>
            <a:br>
              <a:rPr lang="en-US" dirty="0" smtClean="0"/>
            </a:br>
            <a:r>
              <a:rPr lang="en-US" dirty="0" smtClean="0"/>
              <a:t>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53" name="Picture 52"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7"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Tahoma"/>
                <a:ea typeface="+mj-ea"/>
                <a:cs typeface="Tahoma"/>
              </a:defRPr>
            </a:lvl1pPr>
          </a:lstStyle>
          <a:p>
            <a:r>
              <a:rPr lang="en-US" dirty="0" smtClean="0"/>
              <a:t>Add Slide Title</a:t>
            </a:r>
            <a:endParaRPr dirty="0"/>
          </a:p>
        </p:txBody>
      </p:sp>
      <p:pic>
        <p:nvPicPr>
          <p:cNvPr id="18" name="Picture 17"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9" name="TextBox 18"/>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20" name="TextBox 19"/>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1485832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6" y="1917702"/>
            <a:ext cx="11054586" cy="4089400"/>
          </a:xfrm>
          <a:prstGeom prst="rect">
            <a:avLst/>
          </a:prstGeom>
        </p:spPr>
        <p:txBody>
          <a:bodyPr vert="horz" lIns="117208" tIns="58604" rIns="117208" bIns="586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a:xfrm>
            <a:off x="609441" y="630383"/>
            <a:ext cx="11037658" cy="967840"/>
          </a:xfrm>
          <a:prstGeom prst="rect">
            <a:avLst/>
          </a:prstGeom>
          <a:noFill/>
        </p:spPr>
        <p:txBody>
          <a:bodyPr vert="horz" lIns="117208" tIns="58604" rIns="117208" bIns="58604" rtlCol="0" anchor="t" anchorCtr="0">
            <a:noAutofit/>
          </a:bodyPr>
          <a:lstStyle/>
          <a:p>
            <a:r>
              <a:rPr lang="en-US" smtClean="0"/>
              <a:t>Click to edit Master title style</a:t>
            </a:r>
            <a:endParaRPr dirty="0"/>
          </a:p>
        </p:txBody>
      </p:sp>
    </p:spTree>
    <p:extLst>
      <p:ext uri="{BB962C8B-B14F-4D97-AF65-F5344CB8AC3E}">
        <p14:creationId xmlns:p14="http://schemas.microsoft.com/office/powerpoint/2010/main" val="3150460873"/>
      </p:ext>
    </p:extLst>
  </p:cSld>
  <p:clrMap bg1="lt1" tx1="dk1" bg2="lt2" tx2="dk2" accent1="accent1" accent2="accent2" accent3="accent3" accent4="accent4" accent5="accent5" accent6="accent6" hlink="hlink" folHlink="folHlink"/>
  <p:sldLayoutIdLst>
    <p:sldLayoutId id="2147483705" r:id="rId1"/>
    <p:sldLayoutId id="2147483732" r:id="rId2"/>
    <p:sldLayoutId id="2147483743" r:id="rId3"/>
    <p:sldLayoutId id="2147483742" r:id="rId4"/>
    <p:sldLayoutId id="2147483740" r:id="rId5"/>
    <p:sldLayoutId id="2147483694" r:id="rId6"/>
    <p:sldLayoutId id="2147483722" r:id="rId7"/>
    <p:sldLayoutId id="2147483676" r:id="rId8"/>
    <p:sldLayoutId id="2147483757" r:id="rId9"/>
    <p:sldLayoutId id="2147483739" r:id="rId10"/>
    <p:sldLayoutId id="2147483714" r:id="rId11"/>
    <p:sldLayoutId id="2147483731" r:id="rId12"/>
    <p:sldLayoutId id="2147483723" r:id="rId13"/>
    <p:sldLayoutId id="2147483744" r:id="rId14"/>
    <p:sldLayoutId id="2147483749" r:id="rId15"/>
    <p:sldLayoutId id="2147483754" r:id="rId16"/>
    <p:sldLayoutId id="2147483755" r:id="rId17"/>
    <p:sldLayoutId id="2147483756" r:id="rId18"/>
    <p:sldLayoutId id="2147483750" r:id="rId19"/>
    <p:sldLayoutId id="2147483751" r:id="rId20"/>
    <p:sldLayoutId id="2147483752" r:id="rId21"/>
  </p:sldLayoutIdLst>
  <p:timing>
    <p:tnLst>
      <p:par>
        <p:cTn id="1" dur="indefinite" restart="never" nodeType="tmRoot"/>
      </p:par>
    </p:tnLst>
  </p:timing>
  <p:txStyles>
    <p:titleStyle>
      <a:lvl1pPr algn="l" defTabSz="1172078" rtl="0" eaLnBrk="1" latinLnBrk="0" hangingPunct="1">
        <a:lnSpc>
          <a:spcPts val="5800"/>
        </a:lnSpc>
        <a:spcBef>
          <a:spcPct val="0"/>
        </a:spcBef>
        <a:buNone/>
        <a:defRPr sz="5400" kern="1200" baseline="0">
          <a:solidFill>
            <a:schemeClr val="tx1"/>
          </a:solidFill>
          <a:latin typeface="+mj-lt"/>
          <a:ea typeface="+mj-ea"/>
          <a:cs typeface="Tahoma"/>
        </a:defRPr>
      </a:lvl1pPr>
    </p:titleStyle>
    <p:bodyStyle>
      <a:lvl1pPr marL="768096" indent="-581969" algn="l" defTabSz="1172078" rtl="0" eaLnBrk="1" latinLnBrk="0" hangingPunct="1">
        <a:spcBef>
          <a:spcPts val="0"/>
        </a:spcBef>
        <a:buClr>
          <a:schemeClr val="tx2"/>
        </a:buClr>
        <a:buSzPct val="90000"/>
        <a:buFont typeface="Wingdings" charset="2"/>
        <a:buChar char="§"/>
        <a:defRPr sz="3100" kern="1200">
          <a:solidFill>
            <a:schemeClr val="tx1">
              <a:lumMod val="85000"/>
              <a:lumOff val="15000"/>
            </a:schemeClr>
          </a:solidFill>
          <a:latin typeface="+mj-lt"/>
          <a:ea typeface="+mn-ea"/>
          <a:cs typeface="Tahoma"/>
        </a:defRPr>
      </a:lvl1pPr>
      <a:lvl2pPr marL="1172078" indent="-586039" algn="l" defTabSz="1172078" rtl="0" eaLnBrk="1" latinLnBrk="0" hangingPunct="1">
        <a:spcBef>
          <a:spcPts val="769"/>
        </a:spcBef>
        <a:buClr>
          <a:schemeClr val="tx2"/>
        </a:buClr>
        <a:buSzPct val="90000"/>
        <a:buFont typeface="Lucida Grande"/>
        <a:buChar char="–"/>
        <a:defRPr sz="2800" kern="1200">
          <a:solidFill>
            <a:schemeClr val="tx1">
              <a:lumMod val="85000"/>
              <a:lumOff val="15000"/>
            </a:schemeClr>
          </a:solidFill>
          <a:latin typeface="+mj-lt"/>
          <a:ea typeface="+mn-ea"/>
          <a:cs typeface="Tahoma"/>
        </a:defRPr>
      </a:lvl2pPr>
      <a:lvl3pPr marL="1615677" indent="-443599" algn="l" defTabSz="1172078" rtl="0" eaLnBrk="1" latinLnBrk="0" hangingPunct="1">
        <a:spcBef>
          <a:spcPts val="769"/>
        </a:spcBef>
        <a:buClr>
          <a:schemeClr val="tx2"/>
        </a:buClr>
        <a:buSzPct val="90000"/>
        <a:buFont typeface="Lucida Grande"/>
        <a:buChar char="–"/>
        <a:defRPr sz="2600" kern="1200">
          <a:solidFill>
            <a:schemeClr val="tx1">
              <a:lumMod val="85000"/>
              <a:lumOff val="15000"/>
            </a:schemeClr>
          </a:solidFill>
          <a:latin typeface="+mj-lt"/>
          <a:ea typeface="+mn-ea"/>
          <a:cs typeface="Tahoma"/>
        </a:defRPr>
      </a:lvl3pPr>
      <a:lvl4pPr marL="2051136" indent="-435460"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4pPr>
      <a:lvl5pPr marL="2486596" indent="-425286"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5pPr>
      <a:lvl6pPr marL="2936300"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6pPr>
      <a:lvl7pPr marL="3365654"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7pPr>
      <a:lvl8pPr marL="3807219"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8pPr>
      <a:lvl9pPr marL="4246748"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a:solidFill>
            <a:schemeClr val="tx1">
              <a:lumMod val="85000"/>
              <a:lumOff val="15000"/>
            </a:schemeClr>
          </a:solidFill>
          <a:latin typeface="+mn-lt"/>
          <a:ea typeface="+mn-ea"/>
          <a:cs typeface="+mn-cs"/>
        </a:defRPr>
      </a:lvl9pPr>
    </p:bodyStyle>
    <p:otherStyle>
      <a:defPPr>
        <a:defRPr/>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497384" y="2846325"/>
            <a:ext cx="11320205" cy="1039490"/>
          </a:xfrm>
        </p:spPr>
        <p:txBody>
          <a:bodyPr/>
          <a:lstStyle/>
          <a:p>
            <a:r>
              <a:rPr lang="en-US" b="1" dirty="0" smtClean="0">
                <a:latin typeface="+mj-lt"/>
              </a:rPr>
              <a:t>Data </a:t>
            </a:r>
            <a:r>
              <a:rPr lang="en-US" b="1" dirty="0" smtClean="0">
                <a:latin typeface="+mj-lt"/>
              </a:rPr>
              <a:t>Extract </a:t>
            </a:r>
            <a:r>
              <a:rPr lang="en-US" b="1" dirty="0" smtClean="0">
                <a:latin typeface="+mj-lt"/>
              </a:rPr>
              <a:t>Tool</a:t>
            </a:r>
            <a:endParaRPr lang="en-US" b="1" dirty="0">
              <a:latin typeface="+mj-lt"/>
            </a:endParaRPr>
          </a:p>
        </p:txBody>
      </p:sp>
    </p:spTree>
    <p:extLst>
      <p:ext uri="{BB962C8B-B14F-4D97-AF65-F5344CB8AC3E}">
        <p14:creationId xmlns:p14="http://schemas.microsoft.com/office/powerpoint/2010/main" val="1707647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it?</a:t>
            </a:r>
            <a:endParaRPr lang="en-US" dirty="0"/>
          </a:p>
        </p:txBody>
      </p:sp>
      <p:sp>
        <p:nvSpPr>
          <p:cNvPr id="4" name="Content Placeholder 2"/>
          <p:cNvSpPr>
            <a:spLocks noGrp="1"/>
          </p:cNvSpPr>
          <p:nvPr>
            <p:ph idx="1"/>
          </p:nvPr>
        </p:nvSpPr>
        <p:spPr>
          <a:xfrm>
            <a:off x="1539240" y="1645920"/>
            <a:ext cx="9677400" cy="2274570"/>
          </a:xfrm>
        </p:spPr>
        <p:txBody>
          <a:bodyPr/>
          <a:lstStyle/>
          <a:p>
            <a:r>
              <a:rPr lang="en-US" sz="2400" dirty="0"/>
              <a:t>Moves data in bulk using pluggable “reader” and “writer” </a:t>
            </a:r>
            <a:r>
              <a:rPr lang="en-US" sz="2400" dirty="0" smtClean="0"/>
              <a:t>classes</a:t>
            </a:r>
            <a:endParaRPr lang="en-US" sz="100" dirty="0" smtClean="0"/>
          </a:p>
          <a:p>
            <a:pPr lvl="1"/>
            <a:r>
              <a:rPr lang="en-US" sz="2400" dirty="0"/>
              <a:t>Reader: connect to any source including </a:t>
            </a:r>
            <a:r>
              <a:rPr lang="en-US" sz="2400" dirty="0" smtClean="0"/>
              <a:t>SQL</a:t>
            </a:r>
            <a:endParaRPr lang="en-US" sz="100" dirty="0"/>
          </a:p>
          <a:p>
            <a:pPr lvl="1"/>
            <a:r>
              <a:rPr lang="en-US" sz="2400" dirty="0"/>
              <a:t>Processor: convert from JDBC results or XML results to JSON</a:t>
            </a:r>
          </a:p>
          <a:p>
            <a:pPr lvl="1"/>
            <a:r>
              <a:rPr lang="en-US" sz="2400" dirty="0" smtClean="0"/>
              <a:t>Writer</a:t>
            </a:r>
            <a:r>
              <a:rPr lang="en-US" sz="2400" dirty="0"/>
              <a:t>: export to the file-system or MarkLogic </a:t>
            </a:r>
            <a:r>
              <a:rPr lang="en-US" sz="2400" dirty="0" smtClean="0"/>
              <a:t>directly</a:t>
            </a:r>
            <a:endParaRPr lang="en-US" sz="2400" dirty="0" smtClean="0"/>
          </a:p>
        </p:txBody>
      </p:sp>
      <p:pic>
        <p:nvPicPr>
          <p:cNvPr id="3" name="Picture 2"/>
          <p:cNvPicPr>
            <a:picLocks noChangeAspect="1"/>
          </p:cNvPicPr>
          <p:nvPr/>
        </p:nvPicPr>
        <p:blipFill>
          <a:blip r:embed="rId3"/>
          <a:stretch>
            <a:fillRect/>
          </a:stretch>
        </p:blipFill>
        <p:spPr>
          <a:xfrm>
            <a:off x="4238942" y="4244340"/>
            <a:ext cx="3276600" cy="1866900"/>
          </a:xfrm>
          <a:prstGeom prst="rect">
            <a:avLst/>
          </a:prstGeom>
        </p:spPr>
      </p:pic>
      <p:sp>
        <p:nvSpPr>
          <p:cNvPr id="5" name="TextBox 4"/>
          <p:cNvSpPr txBox="1"/>
          <p:nvPr/>
        </p:nvSpPr>
        <p:spPr>
          <a:xfrm>
            <a:off x="4962842" y="4514850"/>
            <a:ext cx="1026478" cy="400050"/>
          </a:xfrm>
          <a:prstGeom prst="rect">
            <a:avLst/>
          </a:prstGeom>
          <a:solidFill>
            <a:srgbClr val="C7DDEB"/>
          </a:solidFill>
          <a:ln>
            <a:noFill/>
          </a:ln>
        </p:spPr>
        <p:txBody>
          <a:bodyPr vert="horz" wrap="none" lIns="0" tIns="0" rIns="0" bIns="0" rtlCol="0" anchor="t" anchorCtr="0">
            <a:noAutofit/>
          </a:bodyPr>
          <a:lstStyle/>
          <a:p>
            <a:pPr algn="ctr">
              <a:buClr>
                <a:schemeClr val="tx2"/>
              </a:buClr>
            </a:pPr>
            <a:r>
              <a:rPr lang="en-US" sz="2000" dirty="0" smtClean="0"/>
              <a:t>Extract</a:t>
            </a:r>
            <a:endParaRPr lang="en-US" dirty="0"/>
          </a:p>
        </p:txBody>
      </p:sp>
      <p:sp>
        <p:nvSpPr>
          <p:cNvPr id="6" name="TextBox 5"/>
          <p:cNvSpPr txBox="1"/>
          <p:nvPr/>
        </p:nvSpPr>
        <p:spPr>
          <a:xfrm>
            <a:off x="4297680" y="5490210"/>
            <a:ext cx="944880" cy="361950"/>
          </a:xfrm>
          <a:prstGeom prst="rect">
            <a:avLst/>
          </a:prstGeom>
          <a:solidFill>
            <a:srgbClr val="C7DDEB"/>
          </a:solidFill>
          <a:ln>
            <a:noFill/>
          </a:ln>
        </p:spPr>
        <p:txBody>
          <a:bodyPr vert="horz" wrap="none" lIns="0" tIns="0" rIns="0" bIns="0" rtlCol="0" anchor="t" anchorCtr="0">
            <a:noAutofit/>
          </a:bodyPr>
          <a:lstStyle/>
          <a:p>
            <a:pPr algn="ctr">
              <a:buClr>
                <a:schemeClr val="tx2"/>
              </a:buClr>
            </a:pPr>
            <a:r>
              <a:rPr lang="en-US" sz="1600" dirty="0" smtClean="0"/>
              <a:t>Reader</a:t>
            </a:r>
            <a:endParaRPr lang="en-US" dirty="0"/>
          </a:p>
        </p:txBody>
      </p:sp>
      <p:sp>
        <p:nvSpPr>
          <p:cNvPr id="7" name="TextBox 6"/>
          <p:cNvSpPr txBox="1"/>
          <p:nvPr/>
        </p:nvSpPr>
        <p:spPr>
          <a:xfrm>
            <a:off x="5404802" y="5490210"/>
            <a:ext cx="944880" cy="361950"/>
          </a:xfrm>
          <a:prstGeom prst="rect">
            <a:avLst/>
          </a:prstGeom>
          <a:solidFill>
            <a:srgbClr val="C7DDEB"/>
          </a:solidFill>
          <a:ln>
            <a:noFill/>
          </a:ln>
        </p:spPr>
        <p:txBody>
          <a:bodyPr vert="horz" wrap="none" lIns="0" tIns="0" rIns="0" bIns="0" rtlCol="0" anchor="t" anchorCtr="0">
            <a:noAutofit/>
          </a:bodyPr>
          <a:lstStyle/>
          <a:p>
            <a:pPr algn="ctr">
              <a:buClr>
                <a:schemeClr val="tx2"/>
              </a:buClr>
            </a:pPr>
            <a:r>
              <a:rPr lang="en-US" sz="1600" dirty="0" smtClean="0"/>
              <a:t>Processor</a:t>
            </a:r>
            <a:endParaRPr lang="en-US" dirty="0"/>
          </a:p>
        </p:txBody>
      </p:sp>
      <p:sp>
        <p:nvSpPr>
          <p:cNvPr id="8" name="TextBox 7"/>
          <p:cNvSpPr txBox="1"/>
          <p:nvPr/>
        </p:nvSpPr>
        <p:spPr>
          <a:xfrm>
            <a:off x="6570662" y="5490210"/>
            <a:ext cx="944880" cy="361950"/>
          </a:xfrm>
          <a:prstGeom prst="rect">
            <a:avLst/>
          </a:prstGeom>
          <a:solidFill>
            <a:srgbClr val="C7DDEB"/>
          </a:solidFill>
          <a:ln>
            <a:noFill/>
          </a:ln>
        </p:spPr>
        <p:txBody>
          <a:bodyPr vert="horz" wrap="none" lIns="0" tIns="0" rIns="0" bIns="0" rtlCol="0" anchor="t" anchorCtr="0">
            <a:noAutofit/>
          </a:bodyPr>
          <a:lstStyle/>
          <a:p>
            <a:pPr algn="ctr">
              <a:buClr>
                <a:schemeClr val="tx2"/>
              </a:buClr>
            </a:pPr>
            <a:r>
              <a:rPr lang="en-US" sz="1800" dirty="0" smtClean="0"/>
              <a:t>Writer</a:t>
            </a:r>
            <a:endParaRPr lang="en-US" dirty="0"/>
          </a:p>
        </p:txBody>
      </p:sp>
      <p:pic>
        <p:nvPicPr>
          <p:cNvPr id="9" name="Picture 8"/>
          <p:cNvPicPr>
            <a:picLocks noChangeAspect="1"/>
          </p:cNvPicPr>
          <p:nvPr/>
        </p:nvPicPr>
        <p:blipFill>
          <a:blip r:embed="rId4"/>
          <a:stretch>
            <a:fillRect/>
          </a:stretch>
        </p:blipFill>
        <p:spPr>
          <a:xfrm>
            <a:off x="4238942" y="4533900"/>
            <a:ext cx="642938" cy="381000"/>
          </a:xfrm>
          <a:prstGeom prst="rect">
            <a:avLst/>
          </a:prstGeom>
        </p:spPr>
      </p:pic>
    </p:spTree>
    <p:extLst>
      <p:ext uri="{BB962C8B-B14F-4D97-AF65-F5344CB8AC3E}">
        <p14:creationId xmlns:p14="http://schemas.microsoft.com/office/powerpoint/2010/main" val="1099270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8656" y="838200"/>
            <a:ext cx="11087244" cy="584640"/>
          </a:xfrm>
        </p:spPr>
        <p:txBody>
          <a:bodyPr/>
          <a:lstStyle/>
          <a:p>
            <a:r>
              <a:rPr lang="en-US" dirty="0" smtClean="0"/>
              <a:t>XML and SQL Extract to JSON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524000"/>
            <a:ext cx="70485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142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Simple Usage</a:t>
            </a:r>
            <a:endParaRPr lang="en-US" dirty="0"/>
          </a:p>
        </p:txBody>
      </p:sp>
      <p:sp>
        <p:nvSpPr>
          <p:cNvPr id="3" name="Content Placeholder 2"/>
          <p:cNvSpPr>
            <a:spLocks noGrp="1"/>
          </p:cNvSpPr>
          <p:nvPr>
            <p:ph idx="1"/>
          </p:nvPr>
        </p:nvSpPr>
        <p:spPr>
          <a:xfrm>
            <a:off x="558655" y="1803400"/>
            <a:ext cx="11087245" cy="4403090"/>
          </a:xfrm>
        </p:spPr>
        <p:txBody>
          <a:bodyPr/>
          <a:lstStyle/>
          <a:p>
            <a:pPr marL="548640" lvl="0" indent="-457200">
              <a:buFont typeface="+mj-lt"/>
              <a:buAutoNum type="arabicPeriod"/>
            </a:pPr>
            <a:r>
              <a:rPr lang="en-US" dirty="0"/>
              <a:t>Pre-requisite: download the </a:t>
            </a:r>
            <a:r>
              <a:rPr lang="en-US" dirty="0" smtClean="0"/>
              <a:t>.zip </a:t>
            </a:r>
            <a:r>
              <a:rPr lang="en-US" dirty="0"/>
              <a:t>and install Java</a:t>
            </a:r>
          </a:p>
          <a:p>
            <a:pPr marL="548640" lvl="0" indent="-457200">
              <a:buFont typeface="+mj-lt"/>
              <a:buAutoNum type="arabicPeriod"/>
            </a:pPr>
            <a:r>
              <a:rPr lang="en-US" dirty="0"/>
              <a:t>Put SQL/XML or plain SQL into a properties file</a:t>
            </a:r>
          </a:p>
          <a:p>
            <a:pPr marL="548640" lvl="0" indent="-457200">
              <a:buFont typeface="+mj-lt"/>
              <a:buAutoNum type="arabicPeriod"/>
            </a:pPr>
            <a:r>
              <a:rPr lang="en-US" dirty="0"/>
              <a:t>Run the job pointing to the DB2 instance, SQL file and output </a:t>
            </a:r>
            <a:r>
              <a:rPr lang="en-US" dirty="0" smtClean="0"/>
              <a:t>directory</a:t>
            </a:r>
          </a:p>
          <a:p>
            <a:pPr lvl="0">
              <a:spcBef>
                <a:spcPts val="2400"/>
              </a:spcBef>
            </a:pPr>
            <a:r>
              <a:rPr lang="en-US" sz="1800" dirty="0" smtClean="0"/>
              <a:t>Alternatively, use pure SQL in the properties file and use the “column map” configuration</a:t>
            </a:r>
          </a:p>
          <a:p>
            <a:r>
              <a:rPr lang="en-US" sz="1800" dirty="0" smtClean="0"/>
              <a:t>Supports one level of nesting: for example Person/Address</a:t>
            </a:r>
          </a:p>
          <a:p>
            <a:r>
              <a:rPr lang="en-US" sz="1800" dirty="0" smtClean="0"/>
              <a:t>Select XML or Column Map by using appropriate job configuration class</a:t>
            </a:r>
            <a:endParaRPr lang="en-US" sz="1800" dirty="0"/>
          </a:p>
        </p:txBody>
      </p:sp>
    </p:spTree>
    <p:extLst>
      <p:ext uri="{BB962C8B-B14F-4D97-AF65-F5344CB8AC3E}">
        <p14:creationId xmlns:p14="http://schemas.microsoft.com/office/powerpoint/2010/main" val="472140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Extract and load Person/Address data using SQL/XML configuration</a:t>
            </a:r>
          </a:p>
          <a:p>
            <a:r>
              <a:rPr lang="en-US" dirty="0" smtClean="0"/>
              <a:t>Extract and load Person/Address data using column map configuration</a:t>
            </a:r>
          </a:p>
          <a:p>
            <a:endParaRPr lang="en-US" dirty="0"/>
          </a:p>
        </p:txBody>
      </p:sp>
    </p:spTree>
    <p:extLst>
      <p:ext uri="{BB962C8B-B14F-4D97-AF65-F5344CB8AC3E}">
        <p14:creationId xmlns:p14="http://schemas.microsoft.com/office/powerpoint/2010/main" val="4253769069"/>
      </p:ext>
    </p:extLst>
  </p:cSld>
  <p:clrMapOvr>
    <a:masterClrMapping/>
  </p:clrMapOvr>
</p:sld>
</file>

<file path=ppt/theme/theme1.xml><?xml version="1.0" encoding="utf-8"?>
<a:theme xmlns:a="http://schemas.openxmlformats.org/drawingml/2006/main" name="Blank">
  <a:themeElements>
    <a:clrScheme name="Custom 59">
      <a:dk1>
        <a:srgbClr val="010101"/>
      </a:dk1>
      <a:lt1>
        <a:sysClr val="window" lastClr="FFFFFF"/>
      </a:lt1>
      <a:dk2>
        <a:srgbClr val="D92231"/>
      </a:dk2>
      <a:lt2>
        <a:srgbClr val="FFFFFF"/>
      </a:lt2>
      <a:accent1>
        <a:srgbClr val="004EA8"/>
      </a:accent1>
      <a:accent2>
        <a:srgbClr val="44499C"/>
      </a:accent2>
      <a:accent3>
        <a:srgbClr val="168DC9"/>
      </a:accent3>
      <a:accent4>
        <a:srgbClr val="149172"/>
      </a:accent4>
      <a:accent5>
        <a:srgbClr val="0295A8"/>
      </a:accent5>
      <a:accent6>
        <a:srgbClr val="00649D"/>
      </a:accent6>
      <a:hlink>
        <a:srgbClr val="004EA8"/>
      </a:hlink>
      <a:folHlink>
        <a:srgbClr val="004E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olidFill>
            <a:schemeClr val="tx1">
              <a:lumMod val="25000"/>
              <a:lumOff val="75000"/>
            </a:schemeClr>
          </a:solidFill>
        </a:ln>
        <a:effectLst/>
      </a:spPr>
      <a:bodyPr lIns="182880" tIns="91440" rIns="182880" bIns="91440" rtlCol="0" anchor="t" anchorCtr="0"/>
      <a:lstStyle>
        <a:defPPr>
          <a:defRPr sz="160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8100" cap="flat">
          <a:solidFill>
            <a:schemeClr val="tx1">
              <a:lumMod val="50000"/>
              <a:lumOff val="50000"/>
            </a:schemeClr>
          </a:solidFill>
          <a:tailEnd type="none" w="med" len="sm"/>
        </a:ln>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chor="t" anchorCtr="0">
        <a:noAutofit/>
      </a:bodyPr>
      <a:lstStyle>
        <a:defPPr marL="342900" indent="-342900">
          <a:buClr>
            <a:schemeClr val="tx2"/>
          </a:buClr>
          <a:buFont typeface="Wingdings" charset="2"/>
          <a:buChar cha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Blank.potx</Template>
  <TotalTime>109735</TotalTime>
  <Words>435</Words>
  <Application>Microsoft Macintosh PowerPoint</Application>
  <PresentationFormat>Custom</PresentationFormat>
  <Paragraphs>39</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Courier New</vt:lpstr>
      <vt:lpstr>Lucida Grande</vt:lpstr>
      <vt:lpstr>Tahoma</vt:lpstr>
      <vt:lpstr>Wingdings</vt:lpstr>
      <vt:lpstr>Arial</vt:lpstr>
      <vt:lpstr>Blank</vt:lpstr>
      <vt:lpstr>Data Extract Tool</vt:lpstr>
      <vt:lpstr>What is it?</vt:lpstr>
      <vt:lpstr>XML and SQL Extract to JSON</vt:lpstr>
      <vt:lpstr>Simple Usage</vt:lpstr>
      <vt:lpstr>Demo</vt:lpstr>
    </vt:vector>
  </TitlesOfParts>
  <Company>MarkLogic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Enterprise NoSQL</dc:title>
  <dc:creator>Alicia Saia</dc:creator>
  <cp:lastModifiedBy>Microsoft Office User</cp:lastModifiedBy>
  <cp:revision>910</cp:revision>
  <cp:lastPrinted>2014-12-11T15:43:08Z</cp:lastPrinted>
  <dcterms:created xsi:type="dcterms:W3CDTF">2013-10-21T14:39:33Z</dcterms:created>
  <dcterms:modified xsi:type="dcterms:W3CDTF">2016-06-17T19:08:43Z</dcterms:modified>
</cp:coreProperties>
</file>