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0c4aa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0c4aa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9c8bfacdf163c6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9c8bfacdf163c6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0c4aa4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0c4aa4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0c4aa4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0c4aa4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Competition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1: Andrew Samboy, August Gress, Ben Vonderheide, Rhea Gogia, Kevin Zheng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Thought Process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make turns by adjusting the motor speed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recognize dead ends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not make the same m</a:t>
            </a:r>
            <a:r>
              <a:rPr lang="en" sz="1800"/>
              <a:t>istakes on the second run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handle curved and diagonal paths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find the most optimal path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Design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 is based on the left hand rule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faced with an intersection, the robot will always turn left rather than turning right or going straight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robot records the path it takes with (L, R, S, or B)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the first traversal the robot eliminates dead ends by replacing certain patterns such as (LBL, with 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second traversal then takes the shortest path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Giving a smaller delay time after dead ends so that the robot wouldn’</a:t>
            </a:r>
            <a:r>
              <a:rPr lang="en" sz="1800"/>
              <a:t>t </a:t>
            </a:r>
            <a:r>
              <a:rPr lang="en" sz="1800"/>
              <a:t>overturn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the optimal speed when making turns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Adjusting motor speed to get a more accurate path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Balancing priorities between speed and accuracy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50" y="128100"/>
            <a:ext cx="3603875" cy="4805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