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c0c821bc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c0c821bc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c14af3868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c14af3868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c14af3868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c14af3868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c0c821bc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c0c821bc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c0c821bc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c0c821bc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c14af3868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c14af3868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c0c821bc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c0c821bc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pololu.com/docs/0J2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ROBO POLO TEAM</a:t>
            </a:r>
            <a:endParaRPr b="1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Team members:</a:t>
            </a:r>
            <a:r>
              <a:rPr lang="en"/>
              <a:t> Jacob Koontz, Linh Le, Mohammed Mohammed Salih, Ivan Mondragon, Angela Zhang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Useful Resources</a:t>
            </a:r>
            <a:endParaRPr b="1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Sample c</a:t>
            </a:r>
            <a:r>
              <a:rPr lang="en"/>
              <a:t>o</a:t>
            </a:r>
            <a:r>
              <a:rPr lang="en"/>
              <a:t>de from Arduino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Follow line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Maze solver 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https://www.pololu.com/docs/0J21</a:t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Algorithm</a:t>
            </a:r>
            <a:endParaRPr b="1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Theory in shortening paths guaranteed to find end in non-loop mazes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Left Hand on Wall Algorithm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Left turn &gt; Straight ahead &gt; Right turn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15"/>
          <p:cNvCxnSpPr/>
          <p:nvPr/>
        </p:nvCxnSpPr>
        <p:spPr>
          <a:xfrm flipH="1">
            <a:off x="3164275" y="3554375"/>
            <a:ext cx="8100" cy="10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5"/>
          <p:cNvCxnSpPr/>
          <p:nvPr/>
        </p:nvCxnSpPr>
        <p:spPr>
          <a:xfrm flipH="1" rot="10800000">
            <a:off x="3164275" y="3538100"/>
            <a:ext cx="21906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5"/>
          <p:cNvSpPr/>
          <p:nvPr/>
        </p:nvSpPr>
        <p:spPr>
          <a:xfrm>
            <a:off x="5139925" y="2477375"/>
            <a:ext cx="3933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2904650" y="4471125"/>
            <a:ext cx="762600" cy="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start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 rot="10800000">
            <a:off x="5338675" y="2848475"/>
            <a:ext cx="16200" cy="7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5"/>
          <p:cNvCxnSpPr/>
          <p:nvPr/>
        </p:nvCxnSpPr>
        <p:spPr>
          <a:xfrm flipH="1" rot="10800000">
            <a:off x="2904650" y="3294625"/>
            <a:ext cx="251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5"/>
          <p:cNvSpPr/>
          <p:nvPr/>
        </p:nvSpPr>
        <p:spPr>
          <a:xfrm>
            <a:off x="2332825" y="2769625"/>
            <a:ext cx="251400" cy="3711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2624825" y="2769625"/>
            <a:ext cx="251400" cy="3711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2904675" y="3169100"/>
            <a:ext cx="251400" cy="27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2284150" y="3189350"/>
            <a:ext cx="251400" cy="235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2612550" y="3136525"/>
            <a:ext cx="215100" cy="324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2012225" y="2685325"/>
            <a:ext cx="1476600" cy="13293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4019975" y="3812275"/>
            <a:ext cx="251400" cy="235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5584300" y="3487675"/>
            <a:ext cx="251400" cy="235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4380625" y="3722875"/>
            <a:ext cx="215100" cy="324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4019975" y="4047475"/>
            <a:ext cx="251400" cy="3711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3736475" y="3273175"/>
            <a:ext cx="1091400" cy="11454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5075525" y="3189200"/>
            <a:ext cx="1038300" cy="705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5080225" y="2142750"/>
            <a:ext cx="5637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end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2" name="Google Shape;92;p15"/>
          <p:cNvCxnSpPr/>
          <p:nvPr/>
        </p:nvCxnSpPr>
        <p:spPr>
          <a:xfrm rot="10800000">
            <a:off x="3926550" y="3532300"/>
            <a:ext cx="0" cy="98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Optimizing Algorithm</a:t>
            </a:r>
            <a:endParaRPr b="1"/>
          </a:p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different observations to create backtrack patterns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Simplify turns when backtracking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LBR = B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Left, u-turn, right = dead end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LBS = 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RBL = B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SBL = 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SBS = B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LBL = 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99" name="Google Shape;99;p16"/>
          <p:cNvCxnSpPr/>
          <p:nvPr/>
        </p:nvCxnSpPr>
        <p:spPr>
          <a:xfrm flipH="1">
            <a:off x="7804775" y="2502300"/>
            <a:ext cx="8100" cy="14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6"/>
          <p:cNvCxnSpPr/>
          <p:nvPr/>
        </p:nvCxnSpPr>
        <p:spPr>
          <a:xfrm rot="10800000">
            <a:off x="6036275" y="2502300"/>
            <a:ext cx="176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6"/>
          <p:cNvCxnSpPr/>
          <p:nvPr/>
        </p:nvCxnSpPr>
        <p:spPr>
          <a:xfrm rot="10800000">
            <a:off x="7431525" y="2207650"/>
            <a:ext cx="53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6"/>
          <p:cNvSpPr/>
          <p:nvPr/>
        </p:nvSpPr>
        <p:spPr>
          <a:xfrm>
            <a:off x="5696385" y="2277436"/>
            <a:ext cx="404725" cy="440150"/>
          </a:xfrm>
          <a:custGeom>
            <a:rect b="b" l="l" r="r" t="t"/>
            <a:pathLst>
              <a:path extrusionOk="0" h="17606" w="16189">
                <a:moveTo>
                  <a:pt x="16189" y="3803"/>
                </a:moveTo>
                <a:cubicBezTo>
                  <a:pt x="13809" y="3262"/>
                  <a:pt x="4344" y="-1551"/>
                  <a:pt x="1910" y="558"/>
                </a:cubicBezTo>
                <a:cubicBezTo>
                  <a:pt x="-524" y="2667"/>
                  <a:pt x="-577" y="13863"/>
                  <a:pt x="1586" y="16459"/>
                </a:cubicBezTo>
                <a:cubicBezTo>
                  <a:pt x="3750" y="19055"/>
                  <a:pt x="12674" y="16188"/>
                  <a:pt x="14891" y="1613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03" name="Google Shape;103;p16"/>
          <p:cNvCxnSpPr/>
          <p:nvPr/>
        </p:nvCxnSpPr>
        <p:spPr>
          <a:xfrm flipH="1" rot="10800000">
            <a:off x="6044300" y="2607875"/>
            <a:ext cx="259500" cy="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6"/>
          <p:cNvCxnSpPr/>
          <p:nvPr/>
        </p:nvCxnSpPr>
        <p:spPr>
          <a:xfrm>
            <a:off x="7626300" y="2680775"/>
            <a:ext cx="0" cy="5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6"/>
          <p:cNvSpPr txBox="1"/>
          <p:nvPr/>
        </p:nvSpPr>
        <p:spPr>
          <a:xfrm>
            <a:off x="7626300" y="1821425"/>
            <a:ext cx="2271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7362550" y="2680775"/>
            <a:ext cx="2271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5152688" y="2315700"/>
            <a:ext cx="6816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u-turn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6340450" y="1991250"/>
            <a:ext cx="1022100" cy="10221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7967025" y="3333000"/>
            <a:ext cx="2595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Optimizing </a:t>
            </a:r>
            <a:endParaRPr b="1"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Shortened delays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Faster reaction to environment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turn faster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Increased speed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Faster line segment travel between intersections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Around 25% faster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Last segment is fast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 more turns there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Obstacles</a:t>
            </a:r>
            <a:endParaRPr b="1"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Simplifying a</a:t>
            </a:r>
            <a:r>
              <a:rPr lang="en"/>
              <a:t>lgorithm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Shortening path correctly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Curves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Overturns/underturns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Sensor adjustment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Sharp turns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Increase delay time </a:t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4227025" y="1772900"/>
            <a:ext cx="1354794" cy="572724"/>
          </a:xfrm>
          <a:custGeom>
            <a:rect b="b" l="l" r="r" t="t"/>
            <a:pathLst>
              <a:path extrusionOk="0" h="22473" w="46405">
                <a:moveTo>
                  <a:pt x="0" y="21500"/>
                </a:moveTo>
                <a:cubicBezTo>
                  <a:pt x="2163" y="18525"/>
                  <a:pt x="7788" y="6951"/>
                  <a:pt x="12980" y="3652"/>
                </a:cubicBezTo>
                <a:cubicBezTo>
                  <a:pt x="18172" y="353"/>
                  <a:pt x="25582" y="-1432"/>
                  <a:pt x="31153" y="1705"/>
                </a:cubicBezTo>
                <a:cubicBezTo>
                  <a:pt x="36724" y="4842"/>
                  <a:pt x="43863" y="19012"/>
                  <a:pt x="46405" y="2247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23" name="Google Shape;123;p18"/>
          <p:cNvCxnSpPr/>
          <p:nvPr/>
        </p:nvCxnSpPr>
        <p:spPr>
          <a:xfrm flipH="1">
            <a:off x="3350750" y="2321250"/>
            <a:ext cx="8844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8"/>
          <p:cNvSpPr/>
          <p:nvPr/>
        </p:nvSpPr>
        <p:spPr>
          <a:xfrm>
            <a:off x="3983650" y="2061650"/>
            <a:ext cx="454200" cy="453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" name="Google Shape;125;p18"/>
          <p:cNvCxnSpPr/>
          <p:nvPr/>
        </p:nvCxnSpPr>
        <p:spPr>
          <a:xfrm>
            <a:off x="3991775" y="3140625"/>
            <a:ext cx="0" cy="94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8"/>
          <p:cNvCxnSpPr/>
          <p:nvPr/>
        </p:nvCxnSpPr>
        <p:spPr>
          <a:xfrm flipH="1" rot="10800000">
            <a:off x="3991775" y="3100100"/>
            <a:ext cx="876300" cy="100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8"/>
          <p:cNvSpPr/>
          <p:nvPr/>
        </p:nvSpPr>
        <p:spPr>
          <a:xfrm>
            <a:off x="3724025" y="3805875"/>
            <a:ext cx="535500" cy="495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Obstacles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311700" y="1152475"/>
            <a:ext cx="8520600" cy="3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Finishing maze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Sensor adjustment (must cover 5 sensors)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Placement of line segments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were too close to each other which affected sensor reliability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Board 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Maze was too big, kept falling off 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Optimizing affects everything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Could not solve maze at first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Could not detect line properly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Overshoot/undershoot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Changed speed and delay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Tried many methods, wasn’t sure what worked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311700" y="2197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 you! </a:t>
            </a:r>
            <a:r>
              <a:rPr b="1" lang="en"/>
              <a:t>Questions?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