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162d43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162d43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c162d434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162d434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c162d43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162d43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1bee9c1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1bee9c1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ROBOTICS COMPETITION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Rebecca, Josh, Aarnik, Ryun, Shreyas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a:t>
            </a:r>
            <a:endParaRPr/>
          </a:p>
        </p:txBody>
      </p:sp>
      <p:sp>
        <p:nvSpPr>
          <p:cNvPr id="93" name="Google Shape;93;p14"/>
          <p:cNvSpPr txBox="1"/>
          <p:nvPr>
            <p:ph idx="1" type="body"/>
          </p:nvPr>
        </p:nvSpPr>
        <p:spPr>
          <a:xfrm>
            <a:off x="729450" y="1901225"/>
            <a:ext cx="7688700" cy="315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follow_segment()</a:t>
            </a:r>
            <a:r>
              <a:rPr lang="en"/>
              <a:t>: </a:t>
            </a:r>
            <a:r>
              <a:rPr lang="en"/>
              <a:t>This function, causes the 3pi to follow a segment of the maze until it detects an intersection, a dead end, or the finish</a:t>
            </a:r>
            <a:endParaRPr/>
          </a:p>
          <a:p>
            <a:pPr indent="-311150" lvl="0" marL="457200" rtl="0" algn="l">
              <a:spcBef>
                <a:spcPts val="0"/>
              </a:spcBef>
              <a:spcAft>
                <a:spcPts val="0"/>
              </a:spcAft>
              <a:buSzPts val="1300"/>
              <a:buChar char="-"/>
            </a:pPr>
            <a:r>
              <a:rPr b="1" lang="en"/>
              <a:t>turn(unsigned char dir)</a:t>
            </a:r>
            <a:r>
              <a:rPr lang="en"/>
              <a:t>: Code to perform various types of turns according to the parameter dir, which should be 'L' (left), 'R' (right), 'S' (straight), or 'B' (back). The delays here had to be calibrated for the 3pi's motors.</a:t>
            </a:r>
            <a:endParaRPr/>
          </a:p>
          <a:p>
            <a:pPr indent="-311150" lvl="0" marL="457200" rtl="0" algn="l">
              <a:spcBef>
                <a:spcPts val="0"/>
              </a:spcBef>
              <a:spcAft>
                <a:spcPts val="0"/>
              </a:spcAft>
              <a:buSzPts val="1300"/>
              <a:buChar char="-"/>
            </a:pPr>
            <a:r>
              <a:rPr b="1" lang="en"/>
              <a:t>select_turn(unsigned char found_left, unsigned char found_straight, unsigned char found_right)</a:t>
            </a:r>
            <a:r>
              <a:rPr lang="en"/>
              <a:t>: This function decides which way to turn during the learning phase of  maze solving.  It uses the variables found_left, found_straight, and  found_right, which indicate whether there is an exit in each of the three directions, applying the "left hand on the wall" strategy.</a:t>
            </a:r>
            <a:endParaRPr/>
          </a:p>
          <a:p>
            <a:pPr indent="-311150" lvl="0" marL="457200" rtl="0" algn="l">
              <a:spcBef>
                <a:spcPts val="0"/>
              </a:spcBef>
              <a:spcAft>
                <a:spcPts val="0"/>
              </a:spcAft>
              <a:buSzPts val="1300"/>
              <a:buChar char="-"/>
            </a:pPr>
            <a:r>
              <a:rPr b="1" lang="en"/>
              <a:t>simplify_path()</a:t>
            </a:r>
            <a:r>
              <a:rPr lang="en"/>
              <a:t>: Path simplification.  The strategy is that whenever we encounter a sequence xBx, we can simplify it by cutting out the dead end.  For example, LBL -&gt; S, because a single S bypasses the dead end represented by LBL.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Left Hand on the Wall</a:t>
            </a:r>
            <a:r>
              <a:rPr lang="en"/>
              <a:t>: </a:t>
            </a:r>
            <a:r>
              <a:rPr lang="en">
                <a:solidFill>
                  <a:srgbClr val="333333"/>
                </a:solidFill>
                <a:highlight>
                  <a:srgbClr val="FFFFFF"/>
                </a:highlight>
              </a:rPr>
              <a:t>It’s like keeping your left hand on the wall at all times. You’ll turn left whenever possible and only turn right at an intersection if there is no other exit. </a:t>
            </a:r>
            <a:endParaRPr/>
          </a:p>
          <a:p>
            <a:pPr indent="-311150" lvl="0" marL="457200" rtl="0" algn="l">
              <a:spcBef>
                <a:spcPts val="0"/>
              </a:spcBef>
              <a:spcAft>
                <a:spcPts val="0"/>
              </a:spcAft>
              <a:buSzPts val="1300"/>
              <a:buChar char="-"/>
            </a:pPr>
            <a:r>
              <a:rPr b="1" lang="en"/>
              <a:t>Proportional Integral Derivative Control</a:t>
            </a:r>
            <a:r>
              <a:rPr lang="en"/>
              <a:t>: </a:t>
            </a:r>
            <a:r>
              <a:rPr lang="en">
                <a:solidFill>
                  <a:srgbClr val="333333"/>
                </a:solidFill>
                <a:highlight>
                  <a:srgbClr val="FFFFFF"/>
                </a:highlight>
              </a:rPr>
              <a:t>Uses continuous functions to compute the motor speeds, so that the jerkiness of the previous example can be replaced by a smooth response. Does this in 3 phases. The </a:t>
            </a:r>
            <a:r>
              <a:rPr b="1" lang="en">
                <a:solidFill>
                  <a:srgbClr val="333333"/>
                </a:solidFill>
                <a:highlight>
                  <a:srgbClr val="FFFFFF"/>
                </a:highlight>
              </a:rPr>
              <a:t>proportional</a:t>
            </a:r>
            <a:r>
              <a:rPr lang="en">
                <a:solidFill>
                  <a:srgbClr val="333333"/>
                </a:solidFill>
                <a:highlight>
                  <a:srgbClr val="FFFFFF"/>
                </a:highlight>
              </a:rPr>
              <a:t> value is approximately proportional to your robot’s position with respect to the line. The </a:t>
            </a:r>
            <a:r>
              <a:rPr b="1" lang="en">
                <a:solidFill>
                  <a:srgbClr val="333333"/>
                </a:solidFill>
                <a:highlight>
                  <a:srgbClr val="FFFFFF"/>
                </a:highlight>
              </a:rPr>
              <a:t>integral</a:t>
            </a:r>
            <a:r>
              <a:rPr lang="en">
                <a:solidFill>
                  <a:srgbClr val="333333"/>
                </a:solidFill>
                <a:highlight>
                  <a:srgbClr val="FFFFFF"/>
                </a:highlight>
              </a:rPr>
              <a:t> value records the history of your robot’s motion. The </a:t>
            </a:r>
            <a:r>
              <a:rPr b="1" lang="en">
                <a:solidFill>
                  <a:srgbClr val="333333"/>
                </a:solidFill>
                <a:highlight>
                  <a:srgbClr val="FFFFFF"/>
                </a:highlight>
              </a:rPr>
              <a:t>derivative</a:t>
            </a:r>
            <a:r>
              <a:rPr lang="en">
                <a:solidFill>
                  <a:srgbClr val="333333"/>
                </a:solidFill>
                <a:highlight>
                  <a:srgbClr val="FFFFFF"/>
                </a:highlight>
              </a:rPr>
              <a:t> is the rate of change of the proportional value.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&lt;Pololu3pi.h&gt;</a:t>
            </a:r>
            <a:r>
              <a:rPr lang="en"/>
              <a:t> : Used to interface all the sensors and read off their values.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