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FD1DBF-9FC1-4C0D-8E12-ED6453969F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Book1_IS362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166D6B-91E9-4D62-BF2F-38D79B7D7A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2/7/21 7:09:46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DA8E35F-7447-4ED3-8F59-ECEEC4E4C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81000"/>
            <a:ext cx="99726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2021-02-08T00:09:47Z</dcterms:created>
  <dcterms:modified xsi:type="dcterms:W3CDTF">2021-02-08T00:09:47Z</dcterms:modified>
</cp:coreProperties>
</file>