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6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6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8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9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2A-27FB-426E-9818-713E16B31B7A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2358-9229-4541-A9AF-69A38A913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951022"/>
            <a:ext cx="11269887" cy="54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Cox</dc:creator>
  <cp:lastModifiedBy>Ian Cox</cp:lastModifiedBy>
  <cp:revision>2</cp:revision>
  <dcterms:created xsi:type="dcterms:W3CDTF">2014-10-21T07:53:30Z</dcterms:created>
  <dcterms:modified xsi:type="dcterms:W3CDTF">2014-11-26T07:53:41Z</dcterms:modified>
</cp:coreProperties>
</file>